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7"/>
  </p:notesMasterIdLst>
  <p:handoutMasterIdLst>
    <p:handoutMasterId r:id="rId38"/>
  </p:handoutMasterIdLst>
  <p:sldIdLst>
    <p:sldId id="281" r:id="rId5"/>
    <p:sldId id="285" r:id="rId6"/>
    <p:sldId id="305" r:id="rId7"/>
    <p:sldId id="302" r:id="rId8"/>
    <p:sldId id="268" r:id="rId9"/>
    <p:sldId id="270" r:id="rId10"/>
    <p:sldId id="275" r:id="rId11"/>
    <p:sldId id="269" r:id="rId12"/>
    <p:sldId id="288" r:id="rId13"/>
    <p:sldId id="291" r:id="rId14"/>
    <p:sldId id="260" r:id="rId15"/>
    <p:sldId id="289" r:id="rId16"/>
    <p:sldId id="294" r:id="rId17"/>
    <p:sldId id="290" r:id="rId18"/>
    <p:sldId id="292" r:id="rId19"/>
    <p:sldId id="293" r:id="rId20"/>
    <p:sldId id="279" r:id="rId21"/>
    <p:sldId id="259" r:id="rId22"/>
    <p:sldId id="282" r:id="rId23"/>
    <p:sldId id="273" r:id="rId24"/>
    <p:sldId id="257" r:id="rId25"/>
    <p:sldId id="295" r:id="rId26"/>
    <p:sldId id="296" r:id="rId27"/>
    <p:sldId id="261" r:id="rId28"/>
    <p:sldId id="301" r:id="rId29"/>
    <p:sldId id="297" r:id="rId30"/>
    <p:sldId id="264" r:id="rId31"/>
    <p:sldId id="266" r:id="rId32"/>
    <p:sldId id="299" r:id="rId33"/>
    <p:sldId id="284" r:id="rId34"/>
    <p:sldId id="303" r:id="rId35"/>
    <p:sldId id="267" r:id="rId36"/>
  </p:sldIdLst>
  <p:sldSz cx="9144000" cy="6858000" type="screen4x3"/>
  <p:notesSz cx="7010400" cy="9296400"/>
  <p:custDataLst>
    <p:tags r:id="rId3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69E31074-104C-438A-9BA4-A49184B47EE8}">
          <p14:sldIdLst>
            <p14:sldId id="281"/>
            <p14:sldId id="285"/>
            <p14:sldId id="305"/>
            <p14:sldId id="302"/>
            <p14:sldId id="268"/>
            <p14:sldId id="270"/>
            <p14:sldId id="275"/>
            <p14:sldId id="269"/>
            <p14:sldId id="288"/>
            <p14:sldId id="291"/>
            <p14:sldId id="260"/>
            <p14:sldId id="289"/>
            <p14:sldId id="294"/>
            <p14:sldId id="290"/>
            <p14:sldId id="292"/>
            <p14:sldId id="293"/>
            <p14:sldId id="279"/>
            <p14:sldId id="259"/>
            <p14:sldId id="282"/>
            <p14:sldId id="273"/>
            <p14:sldId id="257"/>
            <p14:sldId id="295"/>
            <p14:sldId id="296"/>
            <p14:sldId id="261"/>
            <p14:sldId id="301"/>
            <p14:sldId id="297"/>
            <p14:sldId id="264"/>
            <p14:sldId id="266"/>
            <p14:sldId id="299"/>
            <p14:sldId id="284"/>
            <p14:sldId id="303"/>
            <p14:sldId id="267"/>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bry Nathalie" initials="AN" lastIdx="2" clrIdx="0">
    <p:extLst>
      <p:ext uri="{19B8F6BF-5375-455C-9EA6-DF929625EA0E}">
        <p15:presenceInfo xmlns:p15="http://schemas.microsoft.com/office/powerpoint/2012/main" userId="S-1-5-21-2333148806-2804571417-314706963-2077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65C7E"/>
    <a:srgbClr val="627772"/>
    <a:srgbClr val="F96951"/>
    <a:srgbClr val="4DD0D3"/>
    <a:srgbClr val="86D4DA"/>
    <a:srgbClr val="E75779"/>
    <a:srgbClr val="FF99FF"/>
    <a:srgbClr val="3BB9C3"/>
    <a:srgbClr val="3FB1D5"/>
    <a:srgbClr val="FF31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60" autoAdjust="0"/>
    <p:restoredTop sz="95000" autoAdjust="0"/>
  </p:normalViewPr>
  <p:slideViewPr>
    <p:cSldViewPr snapToGrid="0">
      <p:cViewPr>
        <p:scale>
          <a:sx n="70" d="100"/>
          <a:sy n="70" d="100"/>
        </p:scale>
        <p:origin x="600" y="240"/>
      </p:cViewPr>
      <p:guideLst>
        <p:guide orient="horz" pos="2160"/>
        <p:guide pos="2880"/>
      </p:guideLst>
    </p:cSldViewPr>
  </p:slideViewPr>
  <p:outlineViewPr>
    <p:cViewPr>
      <p:scale>
        <a:sx n="33" d="100"/>
        <a:sy n="33" d="100"/>
      </p:scale>
      <p:origin x="0" y="-1670"/>
    </p:cViewPr>
  </p:outlineViewPr>
  <p:notesTextViewPr>
    <p:cViewPr>
      <p:scale>
        <a:sx n="3" d="2"/>
        <a:sy n="3" d="2"/>
      </p:scale>
      <p:origin x="0" y="0"/>
    </p:cViewPr>
  </p:notesTextViewPr>
  <p:sorterViewPr>
    <p:cViewPr>
      <p:scale>
        <a:sx n="100" d="100"/>
        <a:sy n="100" d="100"/>
      </p:scale>
      <p:origin x="0" y="-58"/>
    </p:cViewPr>
  </p:sorterViewPr>
  <p:notesViewPr>
    <p:cSldViewPr snapToGrid="0">
      <p:cViewPr varScale="1">
        <p:scale>
          <a:sx n="59" d="100"/>
          <a:sy n="59" d="100"/>
        </p:scale>
        <p:origin x="3197"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9512774-BE62-4CB8-A52E-D89F4F5118B0}"/>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72AE6F9B-6DD0-4E6F-AC97-660519A67B8C}"/>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0F25B8E-7D9D-4F36-943C-52B32E64267E}" type="datetimeFigureOut">
              <a:rPr lang="fr-CA" smtClean="0"/>
              <a:t>2021-04-01</a:t>
            </a:fld>
            <a:endParaRPr lang="fr-CA"/>
          </a:p>
        </p:txBody>
      </p:sp>
      <p:sp>
        <p:nvSpPr>
          <p:cNvPr id="4" name="Espace réservé du pied de page 3">
            <a:extLst>
              <a:ext uri="{FF2B5EF4-FFF2-40B4-BE49-F238E27FC236}">
                <a16:creationId xmlns:a16="http://schemas.microsoft.com/office/drawing/2014/main" id="{C4EEA43D-B07D-4A15-BE1F-5D9BCF3D09F2}"/>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350E7F41-A91B-4268-BED5-0AE5EE8B3769}"/>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E34BCD4-0F9B-447F-A0D6-6D917AA4FD33}" type="slidenum">
              <a:rPr lang="fr-CA" smtClean="0"/>
              <a:t>‹N°›</a:t>
            </a:fld>
            <a:endParaRPr lang="fr-CA"/>
          </a:p>
        </p:txBody>
      </p:sp>
    </p:spTree>
    <p:extLst>
      <p:ext uri="{BB962C8B-B14F-4D97-AF65-F5344CB8AC3E}">
        <p14:creationId xmlns:p14="http://schemas.microsoft.com/office/powerpoint/2010/main" val="19592491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CA"/>
          </a:p>
        </p:txBody>
      </p:sp>
      <p:sp>
        <p:nvSpPr>
          <p:cNvPr id="3" name="Espace réservé de la date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4E80BFA-13EE-4EBC-954F-8A8DB9E6F458}" type="datetimeFigureOut">
              <a:rPr lang="fr-CA" smtClean="0"/>
              <a:t>2021-04-01</a:t>
            </a:fld>
            <a:endParaRPr lang="fr-CA"/>
          </a:p>
        </p:txBody>
      </p:sp>
      <p:sp>
        <p:nvSpPr>
          <p:cNvPr id="4" name="Espace réservé de l'image des diapositives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fr-CA"/>
          </a:p>
        </p:txBody>
      </p:sp>
      <p:sp>
        <p:nvSpPr>
          <p:cNvPr id="5" name="Espace réservé des note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D5AB3A0-BF77-4C45-AFCA-A1EBD1B9162B}" type="slidenum">
              <a:rPr lang="fr-CA" smtClean="0"/>
              <a:t>‹N°›</a:t>
            </a:fld>
            <a:endParaRPr lang="fr-CA"/>
          </a:p>
        </p:txBody>
      </p:sp>
    </p:spTree>
    <p:extLst>
      <p:ext uri="{BB962C8B-B14F-4D97-AF65-F5344CB8AC3E}">
        <p14:creationId xmlns:p14="http://schemas.microsoft.com/office/powerpoint/2010/main" val="2507392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2</a:t>
            </a:fld>
            <a:endParaRPr lang="fr-CA"/>
          </a:p>
        </p:txBody>
      </p:sp>
    </p:spTree>
    <p:extLst>
      <p:ext uri="{BB962C8B-B14F-4D97-AF65-F5344CB8AC3E}">
        <p14:creationId xmlns:p14="http://schemas.microsoft.com/office/powerpoint/2010/main" val="1611727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Message enregistré :</a:t>
            </a:r>
            <a:r>
              <a:rPr lang="fr-CA" b="0" u="none" dirty="0"/>
              <a:t>  </a:t>
            </a:r>
            <a:r>
              <a:rPr lang="fr-CA" b="0" i="1" u="none" dirty="0"/>
              <a:t>« Quand tu commenceras l’école, tu rencontreras probablement notre secrétaire. Elle est toujours disponible pour nous aider et répondre à nos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de la secrétaire de votre école.</a:t>
            </a:r>
          </a:p>
          <a:p>
            <a:pPr marL="171450" indent="-171450">
              <a:buFont typeface="Arial" panose="020B0604020202020204" pitchFamily="34" charset="0"/>
              <a:buChar char="•"/>
            </a:pPr>
            <a:r>
              <a:rPr lang="fr-CA" baseline="0" dirty="0"/>
              <a:t>Insérer une photo ou une vidéo de la secrétaire 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11</a:t>
            </a:fld>
            <a:endParaRPr lang="fr-CA"/>
          </a:p>
        </p:txBody>
      </p:sp>
    </p:spTree>
    <p:extLst>
      <p:ext uri="{BB962C8B-B14F-4D97-AF65-F5344CB8AC3E}">
        <p14:creationId xmlns:p14="http://schemas.microsoft.com/office/powerpoint/2010/main" val="3164182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i="1" u="none" dirty="0"/>
              <a:t>« Voici l’orthophoniste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1"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de l’orthophoniste de votre école.</a:t>
            </a:r>
          </a:p>
          <a:p>
            <a:pPr marL="171450" indent="-171450">
              <a:buFont typeface="Arial" panose="020B0604020202020204" pitchFamily="34" charset="0"/>
              <a:buChar char="•"/>
            </a:pPr>
            <a:r>
              <a:rPr lang="fr-CA" baseline="0" dirty="0"/>
              <a:t>Insérer une photo ou une vidéo de l’orthophoniste 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12</a:t>
            </a:fld>
            <a:endParaRPr lang="fr-CA"/>
          </a:p>
        </p:txBody>
      </p:sp>
    </p:spTree>
    <p:extLst>
      <p:ext uri="{BB962C8B-B14F-4D97-AF65-F5344CB8AC3E}">
        <p14:creationId xmlns:p14="http://schemas.microsoft.com/office/powerpoint/2010/main" val="1450915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i="1" u="none" dirty="0"/>
              <a:t>« Voici l’orthopédagogue.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de l’orthopédagogue de votre école.</a:t>
            </a:r>
          </a:p>
          <a:p>
            <a:pPr marL="171450" indent="-171450">
              <a:buFont typeface="Arial" panose="020B0604020202020204" pitchFamily="34" charset="0"/>
              <a:buChar char="•"/>
            </a:pPr>
            <a:r>
              <a:rPr lang="fr-CA" baseline="0" dirty="0"/>
              <a:t>Insérer une photo ou une vidéo de l’orthopédagogue 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13</a:t>
            </a:fld>
            <a:endParaRPr lang="fr-CA"/>
          </a:p>
        </p:txBody>
      </p:sp>
    </p:spTree>
    <p:extLst>
      <p:ext uri="{BB962C8B-B14F-4D97-AF65-F5344CB8AC3E}">
        <p14:creationId xmlns:p14="http://schemas.microsoft.com/office/powerpoint/2010/main" val="2358046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i="1" u="none" dirty="0"/>
              <a:t>« Voici la psychologue.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de la psychologue de votre école.</a:t>
            </a:r>
          </a:p>
          <a:p>
            <a:pPr marL="171450" indent="-171450">
              <a:buFont typeface="Arial" panose="020B0604020202020204" pitchFamily="34" charset="0"/>
              <a:buChar char="•"/>
            </a:pPr>
            <a:r>
              <a:rPr lang="fr-CA" baseline="0" dirty="0"/>
              <a:t>Insérer une photo ou une vidéo de la psychologue 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14</a:t>
            </a:fld>
            <a:endParaRPr lang="fr-CA"/>
          </a:p>
        </p:txBody>
      </p:sp>
    </p:spTree>
    <p:extLst>
      <p:ext uri="{BB962C8B-B14F-4D97-AF65-F5344CB8AC3E}">
        <p14:creationId xmlns:p14="http://schemas.microsoft.com/office/powerpoint/2010/main" val="1242703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i="1" u="none" dirty="0"/>
              <a:t>« Voici la psychoéducatrice.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de la psychoéducatrice de votre école.</a:t>
            </a:r>
          </a:p>
          <a:p>
            <a:pPr marL="171450" indent="-171450">
              <a:buFont typeface="Arial" panose="020B0604020202020204" pitchFamily="34" charset="0"/>
              <a:buChar char="•"/>
            </a:pPr>
            <a:r>
              <a:rPr lang="fr-CA" baseline="0" dirty="0"/>
              <a:t>Insérer une photo ou une vidéo de la psychoéducatrice 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15</a:t>
            </a:fld>
            <a:endParaRPr lang="fr-CA"/>
          </a:p>
        </p:txBody>
      </p:sp>
    </p:spTree>
    <p:extLst>
      <p:ext uri="{BB962C8B-B14F-4D97-AF65-F5344CB8AC3E}">
        <p14:creationId xmlns:p14="http://schemas.microsoft.com/office/powerpoint/2010/main" val="53604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i="1" u="none" dirty="0"/>
              <a:t>« Grâce à notre </a:t>
            </a:r>
            <a:r>
              <a:rPr kumimoji="0" lang="fr-CA" altLang="fr-FR" sz="1200" b="0" i="1" u="none" strike="noStrike" kern="1200" cap="none" normalizeH="0" baseline="0" dirty="0">
                <a:ln>
                  <a:noFill/>
                </a:ln>
                <a:solidFill>
                  <a:srgbClr val="273E61"/>
                </a:solidFill>
                <a:effectLst/>
                <a:latin typeface="+mn-lt"/>
                <a:ea typeface="+mn-ea"/>
                <a:cs typeface="+mn-cs"/>
              </a:rPr>
              <a:t>concierge, nous avons une belle école propre.</a:t>
            </a:r>
            <a:r>
              <a:rPr lang="fr-CA" b="0" i="1" u="non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du </a:t>
            </a:r>
            <a:r>
              <a:rPr kumimoji="0" lang="fr-CA" altLang="fr-FR" sz="1200" b="0" i="0" u="none" strike="noStrike" kern="1200" cap="none" normalizeH="0" baseline="0" dirty="0">
                <a:ln>
                  <a:noFill/>
                </a:ln>
                <a:solidFill>
                  <a:srgbClr val="273E61"/>
                </a:solidFill>
                <a:effectLst/>
                <a:latin typeface="+mn-lt"/>
                <a:ea typeface="+mn-ea"/>
                <a:cs typeface="+mn-cs"/>
              </a:rPr>
              <a:t>concierge</a:t>
            </a:r>
            <a:r>
              <a:rPr lang="fr-CA" baseline="0" dirty="0"/>
              <a:t> de votre école.</a:t>
            </a:r>
          </a:p>
          <a:p>
            <a:pPr marL="171450" indent="-171450">
              <a:buFont typeface="Arial" panose="020B0604020202020204" pitchFamily="34" charset="0"/>
              <a:buChar char="•"/>
            </a:pPr>
            <a:r>
              <a:rPr lang="fr-CA" baseline="0" dirty="0"/>
              <a:t>Insérer une photo ou une vidéo du </a:t>
            </a:r>
            <a:r>
              <a:rPr kumimoji="0" lang="fr-CA" altLang="fr-FR" sz="1200" b="0" i="0" u="none" strike="noStrike" kern="1200" cap="none" normalizeH="0" baseline="0" dirty="0">
                <a:ln>
                  <a:noFill/>
                </a:ln>
                <a:solidFill>
                  <a:srgbClr val="273E61"/>
                </a:solidFill>
                <a:effectLst/>
                <a:latin typeface="+mn-lt"/>
                <a:ea typeface="+mn-ea"/>
                <a:cs typeface="+mn-cs"/>
              </a:rPr>
              <a:t>concierge </a:t>
            </a:r>
            <a:r>
              <a:rPr lang="fr-CA" baseline="0" dirty="0"/>
              <a:t>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16</a:t>
            </a:fld>
            <a:endParaRPr lang="fr-CA"/>
          </a:p>
        </p:txBody>
      </p:sp>
    </p:spTree>
    <p:extLst>
      <p:ext uri="{BB962C8B-B14F-4D97-AF65-F5344CB8AC3E}">
        <p14:creationId xmlns:p14="http://schemas.microsoft.com/office/powerpoint/2010/main" val="1910599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Message enregistré :</a:t>
            </a:r>
            <a:r>
              <a:rPr lang="fr-CA" b="1" u="none" dirty="0"/>
              <a:t> </a:t>
            </a:r>
            <a:r>
              <a:rPr lang="fr-CA" b="0" i="1" u="none" dirty="0"/>
              <a:t>« Dans notre école, tu découvriras qu’il y a plusieurs locaux. Les voici en images.»</a:t>
            </a:r>
            <a:endParaRPr lang="fr-CA" i="1"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17</a:t>
            </a:fld>
            <a:endParaRPr lang="fr-CA"/>
          </a:p>
        </p:txBody>
      </p:sp>
    </p:spTree>
    <p:extLst>
      <p:ext uri="{BB962C8B-B14F-4D97-AF65-F5344CB8AC3E}">
        <p14:creationId xmlns:p14="http://schemas.microsoft.com/office/powerpoint/2010/main" val="1516837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i="1" u="none" dirty="0"/>
              <a:t>« Commençons d’abord par une des classes de maternelle. C’est peut-être dans celle-ci que tu viendras t’amuser, rencontrer de nouveaux amis et apprendre plein de nouvelles choses.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des photos des classes de maternelle (sans enfant). </a:t>
            </a:r>
          </a:p>
          <a:p>
            <a:pPr marL="640594" lvl="1" indent="-174708" defTabSz="931774">
              <a:buFont typeface="Arial" panose="020B0604020202020204" pitchFamily="34" charset="0"/>
              <a:buChar char="•"/>
              <a:defRPr/>
            </a:pPr>
            <a:r>
              <a:rPr lang="fr-CA" baseline="0" dirty="0"/>
              <a:t>Si désiré, dupliquer la diapositive selon le nombre de classe pour qu’il y ait une photo de toutes les classes. Attention: il faudra alors modifier le message vocal.</a:t>
            </a:r>
          </a:p>
          <a:p>
            <a:pPr marL="465886" lvl="1" indent="0" defTabSz="931774">
              <a:buFont typeface="Arial" panose="020B0604020202020204" pitchFamily="34" charset="0"/>
              <a:buNone/>
              <a:defRPr/>
            </a:pPr>
            <a:endParaRPr lang="fr-CA" baseline="0" dirty="0"/>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18</a:t>
            </a:fld>
            <a:endParaRPr lang="fr-CA"/>
          </a:p>
        </p:txBody>
      </p:sp>
    </p:spTree>
    <p:extLst>
      <p:ext uri="{BB962C8B-B14F-4D97-AF65-F5344CB8AC3E}">
        <p14:creationId xmlns:p14="http://schemas.microsoft.com/office/powerpoint/2010/main" val="2155001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a:t>
            </a:r>
            <a:r>
              <a:rPr lang="fr-CA" b="1" u="none" dirty="0"/>
              <a:t> </a:t>
            </a:r>
            <a:r>
              <a:rPr lang="fr-CA" b="0" i="1" u="none" dirty="0"/>
              <a:t>« </a:t>
            </a:r>
            <a:r>
              <a:rPr lang="fr-CA" altLang="fr-FR" sz="1200" i="1" kern="1200" dirty="0">
                <a:solidFill>
                  <a:srgbClr val="273E61"/>
                </a:solidFill>
                <a:latin typeface="+mn-lt"/>
                <a:ea typeface="+mn-ea"/>
                <a:cs typeface="+mn-cs"/>
              </a:rPr>
              <a:t>Dans une école, il y a aussi un service de garde où tu pourras venir jouer le matin avant d’aller en classe, sur l’heure du diner, après la classe et lors des journées pédagogiques. Plusieurs locaux de l’école sont utilisés pour le service de garde. En voici quelques-uns: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i="1" u="sng" kern="1200" dirty="0">
              <a:solidFill>
                <a:srgbClr val="273E6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une photo du local principal du service de garde. </a:t>
            </a:r>
          </a:p>
          <a:p>
            <a:pPr marL="640594" lvl="1" indent="-174708" defTabSz="931774">
              <a:buFont typeface="Arial" panose="020B0604020202020204" pitchFamily="34" charset="0"/>
              <a:buChar char="•"/>
              <a:defRPr/>
            </a:pPr>
            <a:r>
              <a:rPr lang="fr-CA" baseline="0" dirty="0"/>
              <a:t>Insérer sur le côté des photos des autres locaux utilisés par le service de garde. </a:t>
            </a:r>
            <a:endParaRPr lang="fr-CA" dirty="0"/>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19</a:t>
            </a:fld>
            <a:endParaRPr lang="fr-CA"/>
          </a:p>
        </p:txBody>
      </p:sp>
    </p:spTree>
    <p:extLst>
      <p:ext uri="{BB962C8B-B14F-4D97-AF65-F5344CB8AC3E}">
        <p14:creationId xmlns:p14="http://schemas.microsoft.com/office/powerpoint/2010/main" val="1076397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i="1" u="none" dirty="0"/>
              <a:t>« Plusieurs personnes travaillent au service de garde de l’école. Voici quelques éducatrices et éducateurs que tu pourras y rencontrer.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des photos de vos éducatrices. </a:t>
            </a:r>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20</a:t>
            </a:fld>
            <a:endParaRPr lang="fr-CA"/>
          </a:p>
        </p:txBody>
      </p:sp>
    </p:spTree>
    <p:extLst>
      <p:ext uri="{BB962C8B-B14F-4D97-AF65-F5344CB8AC3E}">
        <p14:creationId xmlns:p14="http://schemas.microsoft.com/office/powerpoint/2010/main" val="3557701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3</a:t>
            </a:fld>
            <a:endParaRPr lang="fr-CA"/>
          </a:p>
        </p:txBody>
      </p:sp>
    </p:spTree>
    <p:extLst>
      <p:ext uri="{BB962C8B-B14F-4D97-AF65-F5344CB8AC3E}">
        <p14:creationId xmlns:p14="http://schemas.microsoft.com/office/powerpoint/2010/main" val="4073724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u="none" dirty="0"/>
              <a:t>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Dans l’école, il y a plusieurs corridors. Voici celui que tu prendras pour te rendre à ta classe de maternelle. Comme tu peux voir, il y a un espace pour que tu puisses y ranger tes vêtements et ton sac à dos. » </a:t>
            </a:r>
            <a:r>
              <a:rPr kumimoji="0" lang="fr-CA" altLang="fr-FR" sz="1200" b="1" i="1" u="none" strike="noStrike" kern="1200" cap="none" normalizeH="0" baseline="0" dirty="0">
                <a:ln>
                  <a:noFill/>
                </a:ln>
                <a:solidFill>
                  <a:srgbClr val="273E61"/>
                </a:solidFill>
                <a:effectLst/>
                <a:latin typeface="+mn-lt"/>
                <a:ea typeface="+mn-ea"/>
                <a:cs typeface="+mn-cs"/>
              </a:rPr>
              <a:t> </a:t>
            </a:r>
            <a:r>
              <a:rPr kumimoji="0" lang="fr-CA" altLang="fr-FR" sz="1200" b="1" i="0" u="sng" strike="noStrike" kern="1200" cap="none" normalizeH="0" baseline="0" dirty="0">
                <a:ln>
                  <a:noFill/>
                </a:ln>
                <a:solidFill>
                  <a:srgbClr val="273E61"/>
                </a:solidFill>
                <a:effectLst/>
                <a:latin typeface="+mn-lt"/>
                <a:ea typeface="+mn-ea"/>
                <a:cs typeface="+mn-cs"/>
              </a:rPr>
              <a:t>ou</a:t>
            </a:r>
            <a:r>
              <a:rPr kumimoji="0" lang="fr-CA" altLang="fr-FR" sz="1200" b="1" i="1" u="sng" strike="noStrike" kern="1200" cap="none" normalizeH="0" baseline="0" dirty="0">
                <a:ln>
                  <a:noFill/>
                </a:ln>
                <a:solidFill>
                  <a:srgbClr val="273E61"/>
                </a:solidFill>
                <a:effectLst/>
                <a:latin typeface="+mn-lt"/>
                <a:ea typeface="+mn-ea"/>
                <a:cs typeface="+mn-cs"/>
              </a:rPr>
              <a:t>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Dans l’école, il y a plusieurs corridors. Voici celui que tu prendras pour te rendre à ta classe de maternelle.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altLang="fr-FR" sz="1200" b="0" i="1" u="none" strike="noStrike" kern="1200" cap="none" normalizeH="0" baseline="0" dirty="0">
              <a:ln>
                <a:noFill/>
              </a:ln>
              <a:solidFill>
                <a:srgbClr val="273E6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1" i="1" u="sng" strike="noStrike" kern="1200" cap="none" normalizeH="0" baseline="0" dirty="0">
              <a:ln>
                <a:noFill/>
              </a:ln>
              <a:solidFill>
                <a:srgbClr val="273E6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marR="0" lvl="1"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altLang="fr-FR" sz="1200" b="0" i="0" u="none" strike="noStrike" kern="1200" cap="none" normalizeH="0" baseline="0" dirty="0">
                <a:ln>
                  <a:noFill/>
                </a:ln>
                <a:solidFill>
                  <a:srgbClr val="273E61"/>
                </a:solidFill>
                <a:effectLst/>
                <a:latin typeface="+mn-lt"/>
                <a:ea typeface="+mn-ea"/>
                <a:cs typeface="+mn-cs"/>
              </a:rPr>
              <a:t>Supprimer l’icône du son qui ne s’applique pas à votre situation.</a:t>
            </a:r>
            <a:endParaRPr kumimoji="0" lang="fr-CA" altLang="fr-FR" sz="1200" b="1" i="0" u="sng" strike="noStrike" kern="1200" cap="none" normalizeH="0" baseline="0" dirty="0">
              <a:ln>
                <a:noFill/>
              </a:ln>
              <a:solidFill>
                <a:srgbClr val="273E61"/>
              </a:solidFill>
              <a:effectLst/>
              <a:latin typeface="+mn-lt"/>
              <a:ea typeface="+mn-ea"/>
              <a:cs typeface="+mn-cs"/>
            </a:endParaRPr>
          </a:p>
          <a:p>
            <a:pPr marL="640594" lvl="1" indent="-174708" defTabSz="931774">
              <a:buFont typeface="Arial" panose="020B0604020202020204" pitchFamily="34" charset="0"/>
              <a:buChar char="•"/>
              <a:defRPr/>
            </a:pPr>
            <a:r>
              <a:rPr lang="fr-CA" baseline="0" dirty="0"/>
              <a:t>Insérer une photo du corridor menant aux classes de maternelle. L’intention est de mettre en image les lieux et les endroits qui seront fréquentés par vos futurs élèves. </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21</a:t>
            </a:fld>
            <a:endParaRPr lang="fr-CA"/>
          </a:p>
        </p:txBody>
      </p:sp>
    </p:spTree>
    <p:extLst>
      <p:ext uri="{BB962C8B-B14F-4D97-AF65-F5344CB8AC3E}">
        <p14:creationId xmlns:p14="http://schemas.microsoft.com/office/powerpoint/2010/main" val="3374824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u="none" dirty="0"/>
              <a:t>« </a:t>
            </a:r>
            <a:r>
              <a:rPr kumimoji="0" lang="fr-CA" altLang="fr-FR" sz="1200" b="0" i="1" u="none" strike="noStrike" kern="1200" cap="none" normalizeH="0" baseline="0" dirty="0">
                <a:ln>
                  <a:noFill/>
                </a:ln>
                <a:solidFill>
                  <a:srgbClr val="273E61"/>
                </a:solidFill>
                <a:effectLst/>
                <a:latin typeface="+mn-lt"/>
                <a:ea typeface="+mn-ea"/>
                <a:cs typeface="+mn-cs"/>
              </a:rPr>
              <a:t>Comme tu peux voir ici, il y a un espace pour que tu puisses ranger tes vêtements et ton sac à dos.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1" u="none" strike="noStrike" kern="1200" cap="none" normalizeH="0" baseline="0" dirty="0">
              <a:ln>
                <a:noFill/>
              </a:ln>
              <a:solidFill>
                <a:srgbClr val="273E6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une photo du vestiaire. </a:t>
            </a:r>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22</a:t>
            </a:fld>
            <a:endParaRPr lang="fr-CA"/>
          </a:p>
        </p:txBody>
      </p:sp>
    </p:spTree>
    <p:extLst>
      <p:ext uri="{BB962C8B-B14F-4D97-AF65-F5344CB8AC3E}">
        <p14:creationId xmlns:p14="http://schemas.microsoft.com/office/powerpoint/2010/main" val="875438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u="none" dirty="0"/>
              <a:t>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Dans une école, il y a plusieurs toilettes parce qu’il y a plusieurs élèves et plusieurs adultes. Peut-être qu’il y en a même une dans ta classe?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normalizeH="0" baseline="0" dirty="0">
              <a:ln>
                <a:noFill/>
              </a:ln>
              <a:solidFill>
                <a:srgbClr val="273E6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une photo des toilettes.</a:t>
            </a:r>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23</a:t>
            </a:fld>
            <a:endParaRPr lang="fr-CA"/>
          </a:p>
        </p:txBody>
      </p:sp>
    </p:spTree>
    <p:extLst>
      <p:ext uri="{BB962C8B-B14F-4D97-AF65-F5344CB8AC3E}">
        <p14:creationId xmlns:p14="http://schemas.microsoft.com/office/powerpoint/2010/main" val="2051004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Voici</a:t>
            </a:r>
            <a:r>
              <a:rPr kumimoji="0" lang="fr-CA" altLang="fr-FR" sz="1200" b="0" i="1" u="none" strike="noStrike" kern="1200" cap="none" normalizeH="0" dirty="0">
                <a:ln>
                  <a:noFill/>
                </a:ln>
                <a:solidFill>
                  <a:srgbClr val="273E61"/>
                </a:solidFill>
                <a:effectLst/>
                <a:latin typeface="+mn-lt"/>
                <a:ea typeface="+mn-ea"/>
                <a:cs typeface="+mn-cs"/>
              </a:rPr>
              <a:t> le gymnase de l’école. </a:t>
            </a:r>
            <a:r>
              <a:rPr kumimoji="0" lang="fr-CA" altLang="fr-FR" sz="1200" b="0" i="1" u="none" strike="noStrike" kern="1200" cap="none" normalizeH="0" baseline="0" dirty="0">
                <a:ln>
                  <a:noFill/>
                </a:ln>
                <a:solidFill>
                  <a:srgbClr val="273E61"/>
                </a:solidFill>
                <a:effectLst/>
                <a:latin typeface="+mn-lt"/>
                <a:ea typeface="+mn-ea"/>
                <a:cs typeface="+mn-cs"/>
              </a:rPr>
              <a:t>C’est l’un des endroits préférés</a:t>
            </a:r>
            <a:r>
              <a:rPr kumimoji="0" lang="fr-CA" altLang="fr-FR" sz="1200" b="0" i="1" u="none" strike="noStrike" kern="1200" cap="none" normalizeH="0" dirty="0">
                <a:ln>
                  <a:noFill/>
                </a:ln>
                <a:solidFill>
                  <a:srgbClr val="273E61"/>
                </a:solidFill>
                <a:effectLst/>
                <a:latin typeface="+mn-lt"/>
                <a:ea typeface="+mn-ea"/>
                <a:cs typeface="+mn-cs"/>
              </a:rPr>
              <a:t> des élèves. Lorsque tu viendras à </a:t>
            </a:r>
            <a:r>
              <a:rPr lang="fr-CA" altLang="fr-FR" sz="1200" i="1" kern="1200" dirty="0">
                <a:solidFill>
                  <a:srgbClr val="273E61"/>
                </a:solidFill>
                <a:latin typeface="+mn-lt"/>
                <a:ea typeface="+mn-ea"/>
                <a:cs typeface="+mn-cs"/>
              </a:rPr>
              <a:t>l’</a:t>
            </a:r>
            <a:r>
              <a:rPr kumimoji="0" lang="fr-CA" altLang="fr-FR" sz="1200" b="0" i="1" u="none" strike="noStrike" kern="1200" cap="none" normalizeH="0" dirty="0">
                <a:ln>
                  <a:noFill/>
                </a:ln>
                <a:solidFill>
                  <a:srgbClr val="273E61"/>
                </a:solidFill>
                <a:effectLst/>
                <a:latin typeface="+mn-lt"/>
                <a:ea typeface="+mn-ea"/>
                <a:cs typeface="+mn-cs"/>
              </a:rPr>
              <a:t>école, tu pourras y f</a:t>
            </a:r>
            <a:r>
              <a:rPr lang="fr-CA" sz="1200" i="1" kern="1200" dirty="0">
                <a:solidFill>
                  <a:schemeClr val="tx1"/>
                </a:solidFill>
                <a:effectLst/>
                <a:latin typeface="+mn-lt"/>
                <a:ea typeface="+mn-ea"/>
                <a:cs typeface="+mn-cs"/>
              </a:rPr>
              <a:t>aire du sport avec notre enseignant d'éducation physique et même, parfois, assister à un spectacle.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i="1"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a:t>Informations </a:t>
            </a:r>
            <a:r>
              <a:rPr lang="fr-CA" b="1" u="sng" dirty="0"/>
              <a:t>complémentaires</a:t>
            </a:r>
          </a:p>
          <a:p>
            <a:pPr marL="640594" lvl="1" indent="-174708" defTabSz="931774">
              <a:buFont typeface="Arial" panose="020B0604020202020204" pitchFamily="34" charset="0"/>
              <a:buChar char="•"/>
              <a:defRPr/>
            </a:pPr>
            <a:r>
              <a:rPr lang="fr-CA" baseline="0"/>
              <a:t>Insérer </a:t>
            </a:r>
            <a:r>
              <a:rPr lang="fr-CA" baseline="0" dirty="0"/>
              <a:t>une photo du gymnase.</a:t>
            </a:r>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24</a:t>
            </a:fld>
            <a:endParaRPr lang="fr-CA"/>
          </a:p>
        </p:txBody>
      </p:sp>
    </p:spTree>
    <p:extLst>
      <p:ext uri="{BB962C8B-B14F-4D97-AF65-F5344CB8AC3E}">
        <p14:creationId xmlns:p14="http://schemas.microsoft.com/office/powerpoint/2010/main" val="882637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Voici</a:t>
            </a:r>
            <a:r>
              <a:rPr kumimoji="0" lang="fr-CA" altLang="fr-FR" sz="1200" b="0" i="1" u="none" strike="noStrike" kern="1200" cap="none" normalizeH="0" dirty="0">
                <a:ln>
                  <a:noFill/>
                </a:ln>
                <a:solidFill>
                  <a:srgbClr val="273E61"/>
                </a:solidFill>
                <a:effectLst/>
                <a:latin typeface="+mn-lt"/>
                <a:ea typeface="+mn-ea"/>
                <a:cs typeface="+mn-cs"/>
              </a:rPr>
              <a:t> le local de musique. Ici, tu pourras chanter et apprendre à jouer de la musique.»</a:t>
            </a:r>
            <a:r>
              <a:rPr lang="fr-CA" b="1" u="sng"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marR="0" lvl="1"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a:t>Insérer une photo du local de musique. »</a:t>
            </a:r>
          </a:p>
          <a:p>
            <a:pPr marL="640594" lvl="1" indent="-174708" defTabSz="931774">
              <a:buFont typeface="Arial" panose="020B0604020202020204" pitchFamily="34" charset="0"/>
              <a:buChar char="•"/>
              <a:defRPr/>
            </a:pPr>
            <a:endParaRPr lang="fr-CA" baseline="0" dirty="0"/>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25</a:t>
            </a:fld>
            <a:endParaRPr lang="fr-CA"/>
          </a:p>
        </p:txBody>
      </p:sp>
    </p:spTree>
    <p:extLst>
      <p:ext uri="{BB962C8B-B14F-4D97-AF65-F5344CB8AC3E}">
        <p14:creationId xmlns:p14="http://schemas.microsoft.com/office/powerpoint/2010/main" val="2620813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altLang="fr-FR" sz="1200" i="1" kern="1200" dirty="0">
                <a:solidFill>
                  <a:srgbClr val="273E61"/>
                </a:solidFill>
                <a:latin typeface="+mn-lt"/>
                <a:ea typeface="+mn-ea"/>
                <a:cs typeface="+mn-cs"/>
              </a:rPr>
              <a:t>« Aimes-tu les livres? À notre bibliothèque tu trouveras des livres d’histoires avec des super-héros, des détectives et des princesses. Nous avons aussi des livres pour t’informer sur les dinosaures, les différents pays du monde et plus encore. Tu dois avoir hâte de venir la découvrir, n’est-ce pas?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i="1" u="sng" kern="1200" dirty="0">
              <a:solidFill>
                <a:srgbClr val="273E6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endParaRPr lang="fr-CA" b="0" u="none" dirty="0"/>
          </a:p>
          <a:p>
            <a:pPr marL="640594" lvl="1" indent="-174708" defTabSz="931774">
              <a:buFont typeface="Arial" panose="020B0604020202020204" pitchFamily="34" charset="0"/>
              <a:buChar char="•"/>
              <a:defRPr/>
            </a:pPr>
            <a:r>
              <a:rPr lang="fr-CA" baseline="0" dirty="0"/>
              <a:t>Insérer une photo du local principal du service de garde. </a:t>
            </a:r>
          </a:p>
          <a:p>
            <a:pPr marL="640594" lvl="1" indent="-174708" defTabSz="931774">
              <a:buFont typeface="Arial" panose="020B0604020202020204" pitchFamily="34" charset="0"/>
              <a:buChar char="•"/>
              <a:defRPr/>
            </a:pPr>
            <a:r>
              <a:rPr lang="fr-CA" baseline="0" dirty="0"/>
              <a:t>Insérer sur le côté des photos des autres locaux utilisés par le service de garde. </a:t>
            </a:r>
            <a:endParaRPr lang="fr-CA" dirty="0"/>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26</a:t>
            </a:fld>
            <a:endParaRPr lang="fr-CA"/>
          </a:p>
        </p:txBody>
      </p:sp>
    </p:spTree>
    <p:extLst>
      <p:ext uri="{BB962C8B-B14F-4D97-AF65-F5344CB8AC3E}">
        <p14:creationId xmlns:p14="http://schemas.microsoft.com/office/powerpoint/2010/main" val="3593135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Texte enregistré: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Es-tu déjà venu jouer dans la cour d’école? Lors des fins de semaine ou durant l’été, viens jouer avec tes parents. Tu y rencontreras peut-être de futurs amis!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normalizeH="0" baseline="0" dirty="0">
              <a:ln>
                <a:noFill/>
              </a:ln>
              <a:solidFill>
                <a:srgbClr val="273E6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des photos de votre cour d’école (hiver et été). </a:t>
            </a:r>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27</a:t>
            </a:fld>
            <a:endParaRPr lang="fr-CA"/>
          </a:p>
        </p:txBody>
      </p:sp>
    </p:spTree>
    <p:extLst>
      <p:ext uri="{BB962C8B-B14F-4D97-AF65-F5344CB8AC3E}">
        <p14:creationId xmlns:p14="http://schemas.microsoft.com/office/powerpoint/2010/main" val="1024159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Message enregistré :</a:t>
            </a:r>
            <a:r>
              <a:rPr lang="fr-CA" b="1" u="none" dirty="0"/>
              <a:t> </a:t>
            </a:r>
            <a:r>
              <a:rPr lang="fr-CA" b="0" i="1" u="none" dirty="0"/>
              <a:t>« Après les vacances d’été, quand tu commenceras l’école, tu découvriras qui sera ton enseignante. En attendant, nous avons un message pour toi. »</a:t>
            </a:r>
            <a:endParaRPr lang="fr-CA" b="1" i="1" u="sng" dirty="0"/>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Derrière l’image de la plage se cache une autre image qui apparaît en </a:t>
            </a:r>
            <a:r>
              <a:rPr lang="fr-CA" baseline="0"/>
              <a:t>mode animation.</a:t>
            </a:r>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28</a:t>
            </a:fld>
            <a:endParaRPr lang="fr-CA"/>
          </a:p>
        </p:txBody>
      </p:sp>
    </p:spTree>
    <p:extLst>
      <p:ext uri="{BB962C8B-B14F-4D97-AF65-F5344CB8AC3E}">
        <p14:creationId xmlns:p14="http://schemas.microsoft.com/office/powerpoint/2010/main" val="2075268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Informations complémentaires</a:t>
            </a:r>
          </a:p>
          <a:p>
            <a:pPr marL="640594" lvl="1" indent="-174708" defTabSz="931774">
              <a:buFont typeface="Arial" panose="020B0604020202020204" pitchFamily="34" charset="0"/>
              <a:buChar char="•"/>
              <a:defRPr/>
            </a:pPr>
            <a:r>
              <a:rPr lang="fr-CA" baseline="0" dirty="0"/>
              <a:t>Insérer une vidéo des enseignantes du préscolaire de votre école qui se présentent aux enfants. (une vidéo par diapositive). </a:t>
            </a:r>
            <a:r>
              <a:rPr lang="fr-CA" sz="1200" i="0" kern="1200" dirty="0">
                <a:solidFill>
                  <a:schemeClr val="tx1"/>
                </a:solidFill>
                <a:effectLst/>
                <a:latin typeface="+mn-lt"/>
                <a:ea typeface="+mn-ea"/>
                <a:cs typeface="+mn-cs"/>
              </a:rPr>
              <a:t>Il est souhaitable le message soit d'une bienveillance et d'une chaleur à la mesure des petites étoiles dans les yeux des enfants! </a:t>
            </a:r>
            <a:endParaRPr lang="fr-CA" i="0" baseline="0" dirty="0"/>
          </a:p>
          <a:p>
            <a:pPr marL="640594" lvl="1" indent="-174708" defTabSz="931774">
              <a:buFont typeface="Arial" panose="020B0604020202020204" pitchFamily="34" charset="0"/>
              <a:buChar char="•"/>
              <a:defRPr/>
            </a:pPr>
            <a:r>
              <a:rPr lang="fr-CA" baseline="0" dirty="0"/>
              <a:t>Changer le hibou par une image de votre choix.</a:t>
            </a:r>
          </a:p>
          <a:p>
            <a:pPr marL="640594" lvl="1" indent="-174708" defTabSz="931774">
              <a:buFont typeface="Arial" panose="020B0604020202020204" pitchFamily="34" charset="0"/>
              <a:buChar char="•"/>
              <a:defRPr/>
            </a:pPr>
            <a:r>
              <a:rPr lang="fr-CA" baseline="0" dirty="0"/>
              <a:t>Dupliquer la diapositive selon le nombre d’enseignantes.</a:t>
            </a:r>
          </a:p>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29</a:t>
            </a:fld>
            <a:endParaRPr lang="fr-CA"/>
          </a:p>
        </p:txBody>
      </p:sp>
    </p:spTree>
    <p:extLst>
      <p:ext uri="{BB962C8B-B14F-4D97-AF65-F5344CB8AC3E}">
        <p14:creationId xmlns:p14="http://schemas.microsoft.com/office/powerpoint/2010/main" val="3460346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Informations complémentaires</a:t>
            </a:r>
          </a:p>
          <a:p>
            <a:pPr marL="640594" lvl="1" indent="-174708" defTabSz="931774">
              <a:buFont typeface="Arial" panose="020B0604020202020204" pitchFamily="34" charset="0"/>
              <a:buChar char="•"/>
              <a:defRPr/>
            </a:pPr>
            <a:r>
              <a:rPr lang="fr-CA" sz="1200" kern="1200" dirty="0">
                <a:solidFill>
                  <a:schemeClr val="tx1"/>
                </a:solidFill>
                <a:effectLst/>
                <a:latin typeface="+mn-lt"/>
                <a:ea typeface="+mn-ea"/>
                <a:cs typeface="+mn-cs"/>
              </a:rPr>
              <a:t>Ajouter une vidéo où un membre du personnel salue</a:t>
            </a:r>
            <a:r>
              <a:rPr lang="fr-CA" baseline="0" dirty="0"/>
              <a:t> les enfants et leur dit que tous ont hâte de faire leur connaissance à la rentrée.</a:t>
            </a:r>
          </a:p>
          <a:p>
            <a:pPr marL="640594" lvl="1" indent="-174708" defTabSz="931774">
              <a:buFont typeface="Arial" panose="020B0604020202020204" pitchFamily="34" charset="0"/>
              <a:buChar char="•"/>
              <a:defRPr/>
            </a:pPr>
            <a:endParaRPr lang="fr-CA" baseline="0" dirty="0"/>
          </a:p>
          <a:p>
            <a:pPr marL="640594" lvl="1" indent="-174708" defTabSz="931774">
              <a:buFont typeface="Arial" panose="020B0604020202020204" pitchFamily="34" charset="0"/>
              <a:buChar char="•"/>
              <a:defRPr/>
            </a:pPr>
            <a:r>
              <a:rPr lang="fr-CA" baseline="0" dirty="0"/>
              <a:t>Cette personne pourrait inviter les parents à vous envoyer une vidéo de leur enfant dans laquelle celui-ci se présente, parle de ses jeux préférés, de sa famille, de son animal de compagnie, etc.</a:t>
            </a:r>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30</a:t>
            </a:fld>
            <a:endParaRPr lang="fr-CA"/>
          </a:p>
        </p:txBody>
      </p:sp>
    </p:spTree>
    <p:extLst>
      <p:ext uri="{BB962C8B-B14F-4D97-AF65-F5344CB8AC3E}">
        <p14:creationId xmlns:p14="http://schemas.microsoft.com/office/powerpoint/2010/main" val="132340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4</a:t>
            </a:fld>
            <a:endParaRPr lang="fr-CA"/>
          </a:p>
        </p:txBody>
      </p:sp>
    </p:spTree>
    <p:extLst>
      <p:ext uri="{BB962C8B-B14F-4D97-AF65-F5344CB8AC3E}">
        <p14:creationId xmlns:p14="http://schemas.microsoft.com/office/powerpoint/2010/main" val="281830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Texte enregistré: </a:t>
            </a:r>
            <a:r>
              <a:rPr lang="fr-CA" b="0" i="1" u="none" dirty="0"/>
              <a:t>« La visite est terminée alors on se dit aurevoir et à bientôt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altLang="fr-FR" sz="1200" b="0" i="1" u="none" strike="noStrike" kern="1200" cap="none" normalizeH="0" baseline="0" dirty="0">
              <a:ln>
                <a:noFill/>
              </a:ln>
              <a:solidFill>
                <a:srgbClr val="273E6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31</a:t>
            </a:fld>
            <a:endParaRPr lang="fr-CA"/>
          </a:p>
        </p:txBody>
      </p:sp>
    </p:spTree>
    <p:extLst>
      <p:ext uri="{BB962C8B-B14F-4D97-AF65-F5344CB8AC3E}">
        <p14:creationId xmlns:p14="http://schemas.microsoft.com/office/powerpoint/2010/main" val="1869945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Informations complémentaires</a:t>
            </a:r>
            <a:endParaRPr lang="fr-CA" baseline="0" dirty="0"/>
          </a:p>
          <a:p>
            <a:pPr marL="640594" lvl="1" indent="-174708" defTabSz="931774">
              <a:buFont typeface="Arial" panose="020B0604020202020204" pitchFamily="34" charset="0"/>
              <a:buChar char="•"/>
              <a:defRPr/>
            </a:pPr>
            <a:r>
              <a:rPr lang="fr-CA" baseline="0" dirty="0"/>
              <a:t>Personnaliser les informations sur les partenaires de réalisation de la mise en page. Ajouter le logo de votre CSS dans la case supérieure droite.</a:t>
            </a:r>
          </a:p>
          <a:p>
            <a:pPr marL="640594" lvl="1" indent="-174708" defTabSz="931774">
              <a:buFont typeface="Arial" panose="020B0604020202020204" pitchFamily="34" charset="0"/>
              <a:buChar char="•"/>
              <a:defRPr/>
            </a:pPr>
            <a:r>
              <a:rPr lang="fr-CA" baseline="0" dirty="0"/>
              <a:t>Conserver les informations se trouvant sur cette page ainsi que les logos.</a:t>
            </a:r>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32</a:t>
            </a:fld>
            <a:endParaRPr lang="fr-CA"/>
          </a:p>
        </p:txBody>
      </p:sp>
    </p:spTree>
    <p:extLst>
      <p:ext uri="{BB962C8B-B14F-4D97-AF65-F5344CB8AC3E}">
        <p14:creationId xmlns:p14="http://schemas.microsoft.com/office/powerpoint/2010/main" val="3078307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65886" marR="0" lvl="1"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1" u="sng" dirty="0"/>
              <a:t>Message enregistré :</a:t>
            </a:r>
            <a:r>
              <a:rPr lang="fr-CA" b="0" u="none" dirty="0"/>
              <a:t> </a:t>
            </a:r>
            <a:r>
              <a:rPr lang="fr-CA" b="0" i="1" u="none" dirty="0">
                <a:solidFill>
                  <a:srgbClr val="00B0F0"/>
                </a:solidFill>
                <a:latin typeface="Calibri" panose="020F0502020204030204" pitchFamily="34" charset="0"/>
                <a:cs typeface="Calibri" panose="020F0502020204030204" pitchFamily="34" charset="0"/>
              </a:rPr>
              <a:t>« Bonjour à toi cher futur élève de maternelle et bonjour à tes parents. Bienvenue dans la visite virtuelle de ta future école. »</a:t>
            </a:r>
          </a:p>
          <a:p>
            <a:pPr marL="465886" marR="0" lvl="1"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b="0" i="1" u="none" dirty="0">
              <a:solidFill>
                <a:srgbClr val="00B0F0"/>
              </a:solidFill>
              <a:latin typeface="Calibri" panose="020F0502020204030204" pitchFamily="34" charset="0"/>
              <a:cs typeface="Calibri" panose="020F0502020204030204" pitchFamily="34" charset="0"/>
            </a:endParaRPr>
          </a:p>
          <a:p>
            <a:pPr marL="465886" marR="0" lvl="1"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1" u="sng" dirty="0"/>
              <a:t> Informations complémentaires :</a:t>
            </a:r>
          </a:p>
          <a:p>
            <a:pPr marL="640594" lvl="1" indent="-174708" defTabSz="931774">
              <a:buFont typeface="Arial" panose="020B0604020202020204" pitchFamily="34" charset="0"/>
              <a:buChar char="•"/>
              <a:defRPr/>
            </a:pPr>
            <a:r>
              <a:rPr lang="fr-CA" baseline="0" dirty="0"/>
              <a:t>Insérer le logo de votre école s’il y a lieu.</a:t>
            </a:r>
          </a:p>
          <a:p>
            <a:pPr marL="640594" lvl="1" indent="-174708" defTabSz="931774">
              <a:buFont typeface="Arial" panose="020B0604020202020204" pitchFamily="34" charset="0"/>
              <a:buChar char="•"/>
              <a:defRPr/>
            </a:pPr>
            <a:r>
              <a:rPr lang="fr-CA" baseline="0" dirty="0"/>
              <a:t>Remplacer le logo de votre centre de services scolaire.</a:t>
            </a:r>
          </a:p>
          <a:p>
            <a:pPr marL="640594" lvl="1" indent="-174708" defTabSz="931774">
              <a:buFont typeface="Arial" panose="020B0604020202020204" pitchFamily="34" charset="0"/>
              <a:buChar char="•"/>
              <a:defRPr/>
            </a:pPr>
            <a:r>
              <a:rPr lang="fr-CA" baseline="0" dirty="0"/>
              <a:t>Insérer les informations (coordonnées) de votre école. </a:t>
            </a:r>
          </a:p>
          <a:p>
            <a:pPr marL="640594" lvl="1" indent="-174708" defTabSz="931774">
              <a:buFont typeface="Arial" panose="020B0604020202020204" pitchFamily="34" charset="0"/>
              <a:buChar char="•"/>
              <a:defRPr/>
            </a:pPr>
            <a:r>
              <a:rPr lang="fr-CA" b="1" u="sng" baseline="0" dirty="0"/>
              <a:t>Petit truc : </a:t>
            </a:r>
            <a:r>
              <a:rPr lang="fr-CA" baseline="0" dirty="0"/>
              <a:t>En utilisant le bouton « REMPLACER », inscrire dans la zone « RECHERCHER » [INSÉRER NOM ÉCOLE] « REMPLACER PAR » le nom de votre école. En cliquant sur « REMPLACER TOUT », les modifications seront faites dans tout le document. </a:t>
            </a:r>
          </a:p>
          <a:p>
            <a:pPr defTabSz="931774">
              <a:defRPr/>
            </a:pPr>
            <a:endParaRPr lang="fr-CA" baseline="0"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5</a:t>
            </a:fld>
            <a:endParaRPr lang="fr-CA"/>
          </a:p>
        </p:txBody>
      </p:sp>
    </p:spTree>
    <p:extLst>
      <p:ext uri="{BB962C8B-B14F-4D97-AF65-F5344CB8AC3E}">
        <p14:creationId xmlns:p14="http://schemas.microsoft.com/office/powerpoint/2010/main" val="2239960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6</a:t>
            </a:fld>
            <a:endParaRPr lang="fr-CA"/>
          </a:p>
        </p:txBody>
      </p:sp>
    </p:spTree>
    <p:extLst>
      <p:ext uri="{BB962C8B-B14F-4D97-AF65-F5344CB8AC3E}">
        <p14:creationId xmlns:p14="http://schemas.microsoft.com/office/powerpoint/2010/main" val="2034195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7</a:t>
            </a:fld>
            <a:endParaRPr lang="fr-CA"/>
          </a:p>
        </p:txBody>
      </p:sp>
    </p:spTree>
    <p:extLst>
      <p:ext uri="{BB962C8B-B14F-4D97-AF65-F5344CB8AC3E}">
        <p14:creationId xmlns:p14="http://schemas.microsoft.com/office/powerpoint/2010/main" val="775762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Message enregistré </a:t>
            </a:r>
            <a:r>
              <a:rPr lang="fr-CA" b="0" u="none" dirty="0"/>
              <a:t>:  </a:t>
            </a:r>
            <a:r>
              <a:rPr lang="fr-CA" b="0" i="1" u="none" dirty="0"/>
              <a:t>« Tout le monde est prêt? On commence. Voici d’abord la direction de l’école.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 : </a:t>
            </a:r>
          </a:p>
          <a:p>
            <a:pPr marL="171450" indent="-171450">
              <a:buFont typeface="Arial" panose="020B0604020202020204" pitchFamily="34" charset="0"/>
              <a:buChar char="•"/>
            </a:pPr>
            <a:r>
              <a:rPr lang="fr-CA" dirty="0"/>
              <a:t>Insérer une vidéo dans laquelle </a:t>
            </a:r>
            <a:r>
              <a:rPr lang="fr-FR" sz="1200" kern="1200" dirty="0">
                <a:solidFill>
                  <a:schemeClr val="tx1"/>
                </a:solidFill>
                <a:effectLst/>
                <a:latin typeface="+mn-lt"/>
                <a:ea typeface="+mn-ea"/>
                <a:cs typeface="+mn-cs"/>
              </a:rPr>
              <a:t>la direction se présente et souhaite la bienvenue à l’école tout en expliquant l’intention de cette visite virtuelle.</a:t>
            </a:r>
            <a:r>
              <a:rPr lang="fr-CA" dirty="0"/>
              <a:t> </a:t>
            </a:r>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8</a:t>
            </a:fld>
            <a:endParaRPr lang="fr-CA"/>
          </a:p>
        </p:txBody>
      </p:sp>
    </p:spTree>
    <p:extLst>
      <p:ext uri="{BB962C8B-B14F-4D97-AF65-F5344CB8AC3E}">
        <p14:creationId xmlns:p14="http://schemas.microsoft.com/office/powerpoint/2010/main" val="3652651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Message enregistré : </a:t>
            </a:r>
            <a:r>
              <a:rPr lang="fr-CA" b="0" i="1" u="none" dirty="0"/>
              <a:t>« Voici maintenant la direction-adjointe de l’école.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 : </a:t>
            </a:r>
          </a:p>
          <a:p>
            <a:pPr marL="171450" indent="-171450">
              <a:buFont typeface="Arial" panose="020B0604020202020204" pitchFamily="34" charset="0"/>
              <a:buChar char="•"/>
            </a:pPr>
            <a:r>
              <a:rPr lang="fr-CA" dirty="0"/>
              <a:t>Insérer une vidéo dans laquelle </a:t>
            </a:r>
            <a:r>
              <a:rPr lang="fr-FR" sz="1200" kern="1200" dirty="0">
                <a:solidFill>
                  <a:schemeClr val="tx1"/>
                </a:solidFill>
                <a:effectLst/>
                <a:latin typeface="+mn-lt"/>
                <a:ea typeface="+mn-ea"/>
                <a:cs typeface="+mn-cs"/>
              </a:rPr>
              <a:t>la direction-ajointe se présente et souhaite la bienvenue à l’école et décrit rapidement l’école (ex: nombre d’élèves, nombre de classes, etc.)</a:t>
            </a:r>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9</a:t>
            </a:fld>
            <a:endParaRPr lang="fr-CA"/>
          </a:p>
        </p:txBody>
      </p:sp>
    </p:spTree>
    <p:extLst>
      <p:ext uri="{BB962C8B-B14F-4D97-AF65-F5344CB8AC3E}">
        <p14:creationId xmlns:p14="http://schemas.microsoft.com/office/powerpoint/2010/main" val="1331246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i="1" u="none" dirty="0"/>
              <a:t>« Tu sais, dans une école, il y a de nombreuses personnes qui y travaillent. Nous t’en présentons quelques-unes.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une photo de groupe du personnel de l’école.</a:t>
            </a:r>
          </a:p>
          <a:p>
            <a:pPr marL="465886" lvl="1" indent="0" defTabSz="931774">
              <a:buFont typeface="Arial" panose="020B0604020202020204" pitchFamily="34" charset="0"/>
              <a:buNone/>
              <a:defRPr/>
            </a:pPr>
            <a:endParaRPr lang="fr-CA" baseline="0" dirty="0"/>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10</a:t>
            </a:fld>
            <a:endParaRPr lang="fr-CA"/>
          </a:p>
        </p:txBody>
      </p:sp>
    </p:spTree>
    <p:extLst>
      <p:ext uri="{BB962C8B-B14F-4D97-AF65-F5344CB8AC3E}">
        <p14:creationId xmlns:p14="http://schemas.microsoft.com/office/powerpoint/2010/main" val="2574507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EC929AC9-4EC6-41D7-99B8-73F8647D5DD3}" type="datetime1">
              <a:rPr lang="fr-CA" smtClean="0"/>
              <a:t>2021-04-01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315861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79F28522-FF76-4BD0-9C7B-C673F1A5975E}" type="datetime1">
              <a:rPr lang="fr-CA" smtClean="0"/>
              <a:t>2021-04-01</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83413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60B122C-F5A3-4FD0-A382-935B6D29DF04}" type="datetime1">
              <a:rPr lang="fr-CA" smtClean="0"/>
              <a:t>2021-04-01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2132155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CA728D0-D23F-45E2-AD48-89A06D74E960}" type="datetime1">
              <a:rPr lang="fr-CA" smtClean="0"/>
              <a:t>2021-04-01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354653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C69446D-9CF5-42FF-A520-DF820C0CA52E}" type="datetime1">
              <a:rPr lang="fr-CA" smtClean="0"/>
              <a:t>2021-04-01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4063956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93AB9C-FF75-48F9-866C-50F97D212188}"/>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3BE43B9-B3B1-4D68-8AE8-12E8ADAB3142}"/>
              </a:ext>
            </a:extLst>
          </p:cNvPr>
          <p:cNvSpPr>
            <a:spLocks noGrp="1"/>
          </p:cNvSpPr>
          <p:nvPr>
            <p:ph type="dt" sz="half" idx="10"/>
          </p:nvPr>
        </p:nvSpPr>
        <p:spPr/>
        <p:txBody>
          <a:bodyPr/>
          <a:lstStyle/>
          <a:p>
            <a:fld id="{DD224BA9-B187-4E85-9A16-449435D04721}" type="datetime1">
              <a:rPr lang="fr-CA" smtClean="0"/>
              <a:t>2021-04-01</a:t>
            </a:fld>
            <a:endParaRPr lang="fr-CA"/>
          </a:p>
        </p:txBody>
      </p:sp>
      <p:sp>
        <p:nvSpPr>
          <p:cNvPr id="4" name="Espace réservé du pied de page 3">
            <a:extLst>
              <a:ext uri="{FF2B5EF4-FFF2-40B4-BE49-F238E27FC236}">
                <a16:creationId xmlns:a16="http://schemas.microsoft.com/office/drawing/2014/main" id="{C8B959EF-9E6D-4600-AAF3-B4D9A42337BE}"/>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43CD2D89-3024-4B76-AC71-4D53580CBC27}"/>
              </a:ext>
            </a:extLst>
          </p:cNvPr>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3907365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1D84B933-B86A-47F5-93CB-C97F80DE2377}" type="datetime1">
              <a:rPr lang="fr-CA" smtClean="0"/>
              <a:t>2021-04-01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952785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4ECA34C-7BD5-4AEC-9DE8-96A483D35CB5}" type="datetime1">
              <a:rPr lang="fr-CA" smtClean="0"/>
              <a:t>2021-04-01</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192105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EEFBD4D-AFC5-46B2-BBD9-5D417055C97F}" type="datetime1">
              <a:rPr lang="fr-CA" smtClean="0"/>
              <a:t>2021-04-01</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3139239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24D016C-73E1-444A-AC24-5E69A58B8549}" type="datetime1">
              <a:rPr lang="fr-CA" smtClean="0"/>
              <a:t>2021-04-01</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290063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BCC0C-7E1E-4253-8C83-7BA9F825462F}" type="datetime1">
              <a:rPr lang="fr-CA" smtClean="0"/>
              <a:t>2021-04-01</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753087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BB6CD8-B8B2-45F0-8E89-F324ADABC333}" type="datetime1">
              <a:rPr lang="fr-CA" smtClean="0"/>
              <a:t>2021-04-01</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30093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24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224BA9-B187-4E85-9A16-449435D04721}" type="datetime1">
              <a:rPr lang="fr-CA" smtClean="0"/>
              <a:t>2021-04-01</a:t>
            </a:fld>
            <a:endParaRPr lang="fr-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C4DDE-6DA8-4590-ADD2-7BBF1371301D}" type="slidenum">
              <a:rPr lang="fr-CA" smtClean="0"/>
              <a:t>‹N°›</a:t>
            </a:fld>
            <a:endParaRPr lang="fr-CA"/>
          </a:p>
        </p:txBody>
      </p:sp>
    </p:spTree>
    <p:extLst>
      <p:ext uri="{BB962C8B-B14F-4D97-AF65-F5344CB8AC3E}">
        <p14:creationId xmlns:p14="http://schemas.microsoft.com/office/powerpoint/2010/main" val="3532406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recitprescolaire@csdm.qc.ca"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notesSlide" Target="../notesSlides/notesSlide18.xml"/><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18.m4a"/><Relationship Id="rId7" Type="http://schemas.openxmlformats.org/officeDocument/2006/relationships/image" Target="../media/image9.png"/><Relationship Id="rId12" Type="http://schemas.openxmlformats.org/officeDocument/2006/relationships/image" Target="../media/image27.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20.xml"/><Relationship Id="rId11" Type="http://schemas.openxmlformats.org/officeDocument/2006/relationships/image" Target="../media/image26.jpeg"/><Relationship Id="rId5" Type="http://schemas.openxmlformats.org/officeDocument/2006/relationships/slideLayout" Target="../slideLayouts/slideLayout2.xml"/><Relationship Id="rId10" Type="http://schemas.microsoft.com/office/2007/relationships/hdphoto" Target="../media/hdphoto3.wdp"/><Relationship Id="rId4" Type="http://schemas.openxmlformats.org/officeDocument/2006/relationships/audio" Target="../media/media18.m4a"/><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notesSlide" Target="../notesSlides/notesSlide21.xml"/><Relationship Id="rId9" Type="http://schemas.openxmlformats.org/officeDocument/2006/relationships/image" Target="../media/image27.jpeg"/></Relationships>
</file>

<file path=ppt/slides/_rels/slide2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0.png"/><Relationship Id="rId11" Type="http://schemas.openxmlformats.org/officeDocument/2006/relationships/image" Target="../media/image9.png"/><Relationship Id="rId5" Type="http://schemas.openxmlformats.org/officeDocument/2006/relationships/image" Target="../media/image16.png"/><Relationship Id="rId10" Type="http://schemas.openxmlformats.org/officeDocument/2006/relationships/image" Target="../media/image32.jpeg"/><Relationship Id="rId4" Type="http://schemas.openxmlformats.org/officeDocument/2006/relationships/notesSlide" Target="../notesSlides/notesSlide25.xml"/><Relationship Id="rId9"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6.xml"/><Relationship Id="rId7" Type="http://schemas.microsoft.com/office/2007/relationships/hdphoto" Target="../media/hdphoto3.wdp"/><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5.png"/><Relationship Id="rId5" Type="http://schemas.openxmlformats.org/officeDocument/2006/relationships/image" Target="../media/image16.png"/><Relationship Id="rId4" Type="http://schemas.openxmlformats.org/officeDocument/2006/relationships/notesSlide" Target="../notesSlides/notesSlide26.xml"/><Relationship Id="rId9"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7.m4a"/><Relationship Id="rId7" Type="http://schemas.openxmlformats.org/officeDocument/2006/relationships/image" Target="../media/image40.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notesSlide" Target="../notesSlides/notesSlide30.xml"/><Relationship Id="rId5" Type="http://schemas.openxmlformats.org/officeDocument/2006/relationships/slideLayout" Target="../slideLayouts/slideLayout2.xml"/><Relationship Id="rId4" Type="http://schemas.openxmlformats.org/officeDocument/2006/relationships/audio" Target="../media/media27.m4a"/></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www.freepik.com/" TargetMode="External"/><Relationship Id="rId7"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10.png"/><Relationship Id="rId4" Type="http://schemas.openxmlformats.org/officeDocument/2006/relationships/hyperlink" Target="http://www.pixabay.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hyperlink" Target="http://www.freepik.com/" TargetMode="External"/><Relationship Id="rId4" Type="http://schemas.openxmlformats.org/officeDocument/2006/relationships/notesSlide" Target="../notesSlides/notesSlide4.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1.xml"/><Relationship Id="rId7" Type="http://schemas.openxmlformats.org/officeDocument/2006/relationships/hyperlink" Target="https://commons.wikimedia.org/wiki/File:Basisschool_Reigerlaan_-_gang_fr%C3%B6belschool.JPG" TargetMode="External"/><Relationship Id="rId2" Type="http://schemas.microsoft.com/office/2007/relationships/media" Target="../media/media3.wav"/><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notesSlide" Target="../notesSlides/notesSlide6.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2558D-3A28-48C9-9129-3880191009E7}"/>
              </a:ext>
            </a:extLst>
          </p:cNvPr>
          <p:cNvSpPr>
            <a:spLocks noGrp="1"/>
          </p:cNvSpPr>
          <p:nvPr>
            <p:ph type="title"/>
          </p:nvPr>
        </p:nvSpPr>
        <p:spPr>
          <a:xfrm>
            <a:off x="353960" y="422786"/>
            <a:ext cx="8441123" cy="5887525"/>
          </a:xfrm>
        </p:spPr>
        <p:txBody>
          <a:bodyPr anchor="t">
            <a:normAutofit fontScale="90000"/>
          </a:bodyPr>
          <a:lstStyle/>
          <a:p>
            <a:r>
              <a:rPr lang="fr-CA" sz="2000" dirty="0">
                <a:latin typeface="Arial Narrow" panose="020B0606020202030204" pitchFamily="34" charset="0"/>
              </a:rPr>
              <a:t>Bonjour chères enseignantes à l’éducation préscolaire, directions et conseillères pédagogiques,</a:t>
            </a:r>
            <a:br>
              <a:rPr lang="fr-CA" sz="2000" dirty="0">
                <a:latin typeface="Arial Narrow" panose="020B0606020202030204" pitchFamily="34" charset="0"/>
              </a:rPr>
            </a:br>
            <a:br>
              <a:rPr lang="fr-CA" sz="2000" dirty="0">
                <a:latin typeface="Arial Narrow" panose="020B0606020202030204" pitchFamily="34" charset="0"/>
              </a:rPr>
            </a:br>
            <a:r>
              <a:rPr lang="fr-CA" sz="2000" dirty="0">
                <a:latin typeface="Arial Narrow" panose="020B0606020202030204" pitchFamily="34" charset="0"/>
              </a:rPr>
              <a:t>Plusieurs parmi vous étaient à la recherche d’un modèle de visite virtuelle de l’école afin de remplacer les traditionnelles « portes ouvertes » qui ont habituellement lieu à la fin mai/début juin. Nous vous partageons donc un modèle de canevas qui, nous l’espérons, répondra à ce souhait. </a:t>
            </a:r>
            <a:br>
              <a:rPr lang="fr-CA" sz="2000" dirty="0">
                <a:latin typeface="Arial Narrow" panose="020B0606020202030204" pitchFamily="34" charset="0"/>
              </a:rPr>
            </a:br>
            <a:br>
              <a:rPr lang="fr-CA" sz="2000" dirty="0">
                <a:latin typeface="Arial Narrow" panose="020B0606020202030204" pitchFamily="34" charset="0"/>
              </a:rPr>
            </a:br>
            <a:r>
              <a:rPr lang="fr-CA" sz="2000" dirty="0">
                <a:highlight>
                  <a:srgbClr val="FFFF00"/>
                </a:highlight>
                <a:latin typeface="Arial Narrow" panose="020B0606020202030204" pitchFamily="34" charset="0"/>
              </a:rPr>
              <a:t>Important:</a:t>
            </a:r>
            <a:r>
              <a:rPr lang="fr-CA" sz="2000" dirty="0">
                <a:latin typeface="Arial Narrow" panose="020B0606020202030204" pitchFamily="34" charset="0"/>
              </a:rPr>
              <a:t> Nous vous invitons, en premier lieu, à le regarder en mode </a:t>
            </a:r>
            <a:r>
              <a:rPr lang="fr-CA" sz="2000" dirty="0">
                <a:highlight>
                  <a:srgbClr val="FFFF00"/>
                </a:highlight>
                <a:latin typeface="Arial Narrow" panose="020B0606020202030204" pitchFamily="34" charset="0"/>
              </a:rPr>
              <a:t>« Diaporama » </a:t>
            </a:r>
            <a:r>
              <a:rPr lang="fr-CA" sz="2000" dirty="0">
                <a:latin typeface="Arial Narrow" panose="020B0606020202030204" pitchFamily="34" charset="0"/>
              </a:rPr>
              <a:t> à partir de la </a:t>
            </a:r>
            <a:r>
              <a:rPr lang="fr-CA" sz="2000" dirty="0" err="1">
                <a:latin typeface="Arial Narrow" panose="020B0606020202030204" pitchFamily="34" charset="0"/>
              </a:rPr>
              <a:t>la</a:t>
            </a:r>
            <a:r>
              <a:rPr lang="fr-CA" sz="2000" dirty="0">
                <a:latin typeface="Arial Narrow" panose="020B0606020202030204" pitchFamily="34" charset="0"/>
              </a:rPr>
              <a:t> 5</a:t>
            </a:r>
            <a:r>
              <a:rPr lang="fr-CA" sz="2000" baseline="30000" dirty="0">
                <a:latin typeface="Arial Narrow" panose="020B0606020202030204" pitchFamily="34" charset="0"/>
              </a:rPr>
              <a:t>e</a:t>
            </a:r>
            <a:r>
              <a:rPr lang="fr-CA" sz="2000" dirty="0">
                <a:latin typeface="Arial Narrow" panose="020B0606020202030204" pitchFamily="34" charset="0"/>
              </a:rPr>
              <a:t> dispositive afin de voir et d'entendre toutes les animations qui y sont intégrées. </a:t>
            </a:r>
            <a:br>
              <a:rPr lang="fr-CA" sz="2000" dirty="0">
                <a:latin typeface="Arial Narrow" panose="020B0606020202030204" pitchFamily="34" charset="0"/>
              </a:rPr>
            </a:br>
            <a:br>
              <a:rPr lang="fr-CA" sz="2000" dirty="0">
                <a:latin typeface="Arial Narrow" panose="020B0606020202030204" pitchFamily="34" charset="0"/>
              </a:rPr>
            </a:br>
            <a:r>
              <a:rPr lang="fr-CA" sz="2000" dirty="0">
                <a:latin typeface="Arial Narrow" panose="020B0606020202030204" pitchFamily="34" charset="0"/>
              </a:rPr>
              <a:t>Cette présentation est destinée aux futurs élèves non-lecteurs, c'est pourquoi les photos et les vidéos sont fortement recommandées. </a:t>
            </a:r>
            <a:br>
              <a:rPr lang="fr-CA" sz="2000" dirty="0">
                <a:latin typeface="Arial Narrow" panose="020B0606020202030204" pitchFamily="34" charset="0"/>
              </a:rPr>
            </a:br>
            <a:br>
              <a:rPr lang="fr-CA" sz="2000" dirty="0">
                <a:latin typeface="Arial Narrow" panose="020B0606020202030204" pitchFamily="34" charset="0"/>
              </a:rPr>
            </a:br>
            <a:r>
              <a:rPr lang="fr-CA" sz="2000" dirty="0">
                <a:latin typeface="Arial Narrow" panose="020B0606020202030204" pitchFamily="34" charset="0"/>
              </a:rPr>
              <a:t>Ce canevas de visite virtuelle de l’école a pour but de vous alléger la tâche. Vous pouvez le modifier, supprimer ou ajouter des diapositives selon vos besoins et les particularités de votre milieu. Vous pouvez conserver les messages vocaux ou les refaire. Nous vous demandons toutefois de conserver la dernière diapositive qui contient les crédits.  </a:t>
            </a:r>
            <a:br>
              <a:rPr lang="fr-CA" sz="2000" dirty="0">
                <a:latin typeface="Arial Narrow" panose="020B0606020202030204" pitchFamily="34" charset="0"/>
              </a:rPr>
            </a:br>
            <a:br>
              <a:rPr lang="fr-CA" sz="2000" dirty="0">
                <a:latin typeface="Arial Narrow" panose="020B0606020202030204" pitchFamily="34" charset="0"/>
              </a:rPr>
            </a:br>
            <a:r>
              <a:rPr lang="fr-CA" sz="2000" dirty="0">
                <a:latin typeface="Arial Narrow" panose="020B0606020202030204" pitchFamily="34" charset="0"/>
              </a:rPr>
              <a:t>Si vous avez des questions ou des commentaires, n’hésitez à communiquer avec nous</a:t>
            </a:r>
            <a:br>
              <a:rPr lang="fr-CA" sz="1800" dirty="0">
                <a:latin typeface="+mn-lt"/>
              </a:rPr>
            </a:br>
            <a:br>
              <a:rPr lang="fr-CA" sz="1800" dirty="0">
                <a:latin typeface="+mn-lt"/>
              </a:rPr>
            </a:br>
            <a:r>
              <a:rPr lang="fr-CA" sz="3300" u="sng" dirty="0">
                <a:hlinkClick r:id="rId2"/>
              </a:rPr>
              <a:t>recitprescolaire@csdm.qc.ca</a:t>
            </a:r>
            <a:br>
              <a:rPr lang="fr-CA" dirty="0"/>
            </a:br>
            <a:br>
              <a:rPr lang="fr-CA" sz="1800" dirty="0">
                <a:latin typeface="+mn-lt"/>
              </a:rPr>
            </a:br>
            <a:endParaRPr lang="fr-CA" sz="2000" dirty="0"/>
          </a:p>
        </p:txBody>
      </p:sp>
      <p:sp>
        <p:nvSpPr>
          <p:cNvPr id="4" name="Espace réservé du pied de page 3">
            <a:extLst>
              <a:ext uri="{FF2B5EF4-FFF2-40B4-BE49-F238E27FC236}">
                <a16:creationId xmlns:a16="http://schemas.microsoft.com/office/drawing/2014/main" id="{3F9ED6D5-4BCB-433A-A48A-6C296FACB86F}"/>
              </a:ext>
            </a:extLst>
          </p:cNvPr>
          <p:cNvSpPr>
            <a:spLocks noGrp="1"/>
          </p:cNvSpPr>
          <p:nvPr>
            <p:ph type="ftr" sz="quarter" idx="11"/>
          </p:nvPr>
        </p:nvSpPr>
        <p:spPr>
          <a:xfrm>
            <a:off x="5249635" y="6310311"/>
            <a:ext cx="3785507" cy="365125"/>
          </a:xfrm>
        </p:spPr>
        <p:txBody>
          <a:bodyPr/>
          <a:lstStyle/>
          <a:p>
            <a:r>
              <a:rPr lang="fr-CA" dirty="0"/>
              <a:t>Le féminin a été utilisé dans le but d’alléger le texte.</a:t>
            </a:r>
          </a:p>
        </p:txBody>
      </p:sp>
    </p:spTree>
    <p:extLst>
      <p:ext uri="{BB962C8B-B14F-4D97-AF65-F5344CB8AC3E}">
        <p14:creationId xmlns:p14="http://schemas.microsoft.com/office/powerpoint/2010/main" val="4014567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on enregistré">
            <a:hlinkClick r:id="" action="ppaction://media"/>
            <a:extLst>
              <a:ext uri="{FF2B5EF4-FFF2-40B4-BE49-F238E27FC236}">
                <a16:creationId xmlns:a16="http://schemas.microsoft.com/office/drawing/2014/main" id="{8472E8C3-47E5-4FF1-BFAB-6E68362AA4DB}"/>
              </a:ext>
            </a:extLst>
          </p:cNvPr>
          <p:cNvPicPr>
            <a:picLocks noChangeAspect="1"/>
          </p:cNvPicPr>
          <p:nvPr>
            <a:audioFile r:link="rId1"/>
            <p:extLst>
              <p:ext uri="{DAA4B4D4-6D71-4841-9C94-3DE7FCFB9230}">
                <p14:media xmlns:p14="http://schemas.microsoft.com/office/powerpoint/2010/main" r:embed="rId2">
                  <p14:trim end="20737.8684"/>
                </p14:media>
              </p:ext>
            </p:extLst>
          </p:nvPr>
        </p:nvPicPr>
        <p:blipFill>
          <a:blip r:embed="rId5"/>
          <a:stretch>
            <a:fillRect/>
          </a:stretch>
        </p:blipFill>
        <p:spPr>
          <a:xfrm>
            <a:off x="8640000" y="0"/>
            <a:ext cx="487363" cy="487363"/>
          </a:xfrm>
          <a:prstGeom prst="rect">
            <a:avLst/>
          </a:prstGeom>
        </p:spPr>
      </p:pic>
      <p:grpSp>
        <p:nvGrpSpPr>
          <p:cNvPr id="15" name="Groupe 14">
            <a:extLst>
              <a:ext uri="{FF2B5EF4-FFF2-40B4-BE49-F238E27FC236}">
                <a16:creationId xmlns:a16="http://schemas.microsoft.com/office/drawing/2014/main" id="{BB9178EE-86F0-45CC-A8FF-1B23F859C43E}"/>
              </a:ext>
            </a:extLst>
          </p:cNvPr>
          <p:cNvGrpSpPr/>
          <p:nvPr/>
        </p:nvGrpSpPr>
        <p:grpSpPr>
          <a:xfrm>
            <a:off x="942193" y="467016"/>
            <a:ext cx="7284349" cy="769441"/>
            <a:chOff x="995988" y="416285"/>
            <a:chExt cx="7284349" cy="769441"/>
          </a:xfrm>
        </p:grpSpPr>
        <p:sp>
          <p:nvSpPr>
            <p:cNvPr id="16" name="Rectangle : coins arrondis 15">
              <a:extLst>
                <a:ext uri="{FF2B5EF4-FFF2-40B4-BE49-F238E27FC236}">
                  <a16:creationId xmlns:a16="http://schemas.microsoft.com/office/drawing/2014/main" id="{B7CE41A6-AD89-48FC-A6C8-784556CD04CC}"/>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ZoneTexte 18">
              <a:extLst>
                <a:ext uri="{FF2B5EF4-FFF2-40B4-BE49-F238E27FC236}">
                  <a16:creationId xmlns:a16="http://schemas.microsoft.com/office/drawing/2014/main" id="{BE517E16-B1E1-47A3-8E75-0100880ADB0D}"/>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Le personnel</a:t>
              </a:r>
            </a:p>
          </p:txBody>
        </p:sp>
      </p:grpSp>
      <p:pic>
        <p:nvPicPr>
          <p:cNvPr id="7" name="Image 6">
            <a:extLst>
              <a:ext uri="{FF2B5EF4-FFF2-40B4-BE49-F238E27FC236}">
                <a16:creationId xmlns:a16="http://schemas.microsoft.com/office/drawing/2014/main" id="{218C1258-F70F-4BF8-A830-B64BC6557F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966" y="1684343"/>
            <a:ext cx="8586067" cy="4820628"/>
          </a:xfrm>
          <a:prstGeom prst="rect">
            <a:avLst/>
          </a:prstGeom>
        </p:spPr>
      </p:pic>
    </p:spTree>
    <p:extLst>
      <p:ext uri="{BB962C8B-B14F-4D97-AF65-F5344CB8AC3E}">
        <p14:creationId xmlns:p14="http://schemas.microsoft.com/office/powerpoint/2010/main" val="125249207"/>
      </p:ext>
    </p:extLst>
  </p:cSld>
  <p:clrMapOvr>
    <a:masterClrMapping/>
  </p:clrMapOvr>
  <mc:AlternateContent xmlns:mc="http://schemas.openxmlformats.org/markup-compatibility/2006" xmlns:p14="http://schemas.microsoft.com/office/powerpoint/2010/main">
    <mc:Choice Requires="p14">
      <p:transition p14:dur="10" advClick="0" advTm="7700"/>
    </mc:Choice>
    <mc:Fallback xmlns="">
      <p:transition advClick="0" advTm="7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40" fill="hold"/>
                                        <p:tgtEl>
                                          <p:spTgt spid="6"/>
                                        </p:tgtEl>
                                      </p:cBhvr>
                                    </p:cmd>
                                  </p:childTnLst>
                                </p:cTn>
                              </p:par>
                              <p:par>
                                <p:cTn id="7" presetID="52" presetClass="entr" presetSubtype="0" fill="hold" nodeType="withEffect">
                                  <p:stCondLst>
                                    <p:cond delay="1250"/>
                                  </p:stCondLst>
                                  <p:childTnLst>
                                    <p:set>
                                      <p:cBhvr>
                                        <p:cTn id="8" dur="1" fill="hold">
                                          <p:stCondLst>
                                            <p:cond delay="0"/>
                                          </p:stCondLst>
                                        </p:cTn>
                                        <p:tgtEl>
                                          <p:spTgt spid="15"/>
                                        </p:tgtEl>
                                        <p:attrNameLst>
                                          <p:attrName>style.visibility</p:attrName>
                                        </p:attrNameLst>
                                      </p:cBhvr>
                                      <p:to>
                                        <p:strVal val="visible"/>
                                      </p:to>
                                    </p:set>
                                    <p:animScale>
                                      <p:cBhvr>
                                        <p:cTn id="9" dur="2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15"/>
                                        </p:tgtEl>
                                        <p:attrNameLst>
                                          <p:attrName>ppt_x</p:attrName>
                                          <p:attrName>ppt_y</p:attrName>
                                        </p:attrNameLst>
                                      </p:cBhvr>
                                    </p:animMotion>
                                    <p:animEffect transition="in" filter="fade">
                                      <p:cBhvr>
                                        <p:cTn id="11" dur="2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on enregistré">
            <a:hlinkClick r:id="" action="ppaction://media"/>
            <a:extLst>
              <a:ext uri="{FF2B5EF4-FFF2-40B4-BE49-F238E27FC236}">
                <a16:creationId xmlns:a16="http://schemas.microsoft.com/office/drawing/2014/main" id="{8DBE5717-EF57-4150-9642-3A5CC5E7A5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9" name="Groupe 8">
            <a:extLst>
              <a:ext uri="{FF2B5EF4-FFF2-40B4-BE49-F238E27FC236}">
                <a16:creationId xmlns:a16="http://schemas.microsoft.com/office/drawing/2014/main" id="{7192A06E-8B2E-4EE2-90F2-D17D5620FC7C}"/>
              </a:ext>
            </a:extLst>
          </p:cNvPr>
          <p:cNvGrpSpPr/>
          <p:nvPr/>
        </p:nvGrpSpPr>
        <p:grpSpPr>
          <a:xfrm>
            <a:off x="682442" y="467016"/>
            <a:ext cx="7779113" cy="1276845"/>
            <a:chOff x="736237" y="416285"/>
            <a:chExt cx="7779113" cy="1276845"/>
          </a:xfrm>
        </p:grpSpPr>
        <p:sp>
          <p:nvSpPr>
            <p:cNvPr id="11" name="Rectangle : coins arrondis 10">
              <a:extLst>
                <a:ext uri="{FF2B5EF4-FFF2-40B4-BE49-F238E27FC236}">
                  <a16:creationId xmlns:a16="http://schemas.microsoft.com/office/drawing/2014/main" id="{B11A3B4D-3D0C-4C2A-8D5F-8D03A9CAB8BE}"/>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8" name="Groupe 17">
              <a:extLst>
                <a:ext uri="{FF2B5EF4-FFF2-40B4-BE49-F238E27FC236}">
                  <a16:creationId xmlns:a16="http://schemas.microsoft.com/office/drawing/2014/main" id="{0AF188D3-2C10-4AC2-B91C-577622A0D832}"/>
                </a:ext>
              </a:extLst>
            </p:cNvPr>
            <p:cNvGrpSpPr/>
            <p:nvPr/>
          </p:nvGrpSpPr>
          <p:grpSpPr>
            <a:xfrm>
              <a:off x="736237" y="468000"/>
              <a:ext cx="7779113" cy="1225130"/>
              <a:chOff x="736237" y="468000"/>
              <a:chExt cx="7779113" cy="1225130"/>
            </a:xfrm>
          </p:grpSpPr>
          <p:sp>
            <p:nvSpPr>
              <p:cNvPr id="19" name="Text Box 2">
                <a:extLst>
                  <a:ext uri="{FF2B5EF4-FFF2-40B4-BE49-F238E27FC236}">
                    <a16:creationId xmlns:a16="http://schemas.microsoft.com/office/drawing/2014/main" id="{AC56A221-5EEE-4DED-9A81-50B603A86C03}"/>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secrétaire].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20" name="ZoneTexte 19">
                <a:extLst>
                  <a:ext uri="{FF2B5EF4-FFF2-40B4-BE49-F238E27FC236}">
                    <a16:creationId xmlns:a16="http://schemas.microsoft.com/office/drawing/2014/main" id="{B398189C-87AC-4AEC-9382-ADF223AF90B9}"/>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La secrétaire</a:t>
                </a:r>
              </a:p>
            </p:txBody>
          </p:sp>
        </p:grpSp>
      </p:grpSp>
      <p:pic>
        <p:nvPicPr>
          <p:cNvPr id="10" name="Image 9">
            <a:extLst>
              <a:ext uri="{FF2B5EF4-FFF2-40B4-BE49-F238E27FC236}">
                <a16:creationId xmlns:a16="http://schemas.microsoft.com/office/drawing/2014/main" id="{1A21BB69-A4A4-4D29-8821-617060141C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0379" y="1834814"/>
            <a:ext cx="5462262" cy="4820628"/>
          </a:xfrm>
          <a:prstGeom prst="rect">
            <a:avLst/>
          </a:prstGeom>
        </p:spPr>
      </p:pic>
    </p:spTree>
    <p:extLst>
      <p:ext uri="{BB962C8B-B14F-4D97-AF65-F5344CB8AC3E}">
        <p14:creationId xmlns:p14="http://schemas.microsoft.com/office/powerpoint/2010/main" val="2223204552"/>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60" fill="hold"/>
                                        <p:tgtEl>
                                          <p:spTgt spid="13"/>
                                        </p:tgtEl>
                                      </p:cBhvr>
                                    </p:cmd>
                                  </p:childTnLst>
                                </p:cTn>
                              </p:par>
                              <p:par>
                                <p:cTn id="7" presetID="52" presetClass="entr" presetSubtype="0" fill="hold" nodeType="withEffect">
                                  <p:stCondLst>
                                    <p:cond delay="1250"/>
                                  </p:stCondLst>
                                  <p:childTnLst>
                                    <p:set>
                                      <p:cBhvr>
                                        <p:cTn id="8" dur="1" fill="hold">
                                          <p:stCondLst>
                                            <p:cond delay="0"/>
                                          </p:stCondLst>
                                        </p:cTn>
                                        <p:tgtEl>
                                          <p:spTgt spid="9"/>
                                        </p:tgtEl>
                                        <p:attrNameLst>
                                          <p:attrName>style.visibility</p:attrName>
                                        </p:attrNameLst>
                                      </p:cBhvr>
                                      <p:to>
                                        <p:strVal val="visible"/>
                                      </p:to>
                                    </p:set>
                                    <p:animScale>
                                      <p:cBhvr>
                                        <p:cTn id="9" dur="2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9"/>
                                        </p:tgtEl>
                                        <p:attrNameLst>
                                          <p:attrName>ppt_x</p:attrName>
                                          <p:attrName>ppt_y</p:attrName>
                                        </p:attrNameLst>
                                      </p:cBhvr>
                                    </p:animMotion>
                                    <p:animEffect transition="in" filter="fade">
                                      <p:cBhvr>
                                        <p:cTn id="11"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on enregistré">
            <a:hlinkClick r:id="" action="ppaction://media"/>
            <a:extLst>
              <a:ext uri="{FF2B5EF4-FFF2-40B4-BE49-F238E27FC236}">
                <a16:creationId xmlns:a16="http://schemas.microsoft.com/office/drawing/2014/main" id="{0DE3101D-BA4E-46BB-AEF7-FE9BD22071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11" name="Groupe 10">
            <a:extLst>
              <a:ext uri="{FF2B5EF4-FFF2-40B4-BE49-F238E27FC236}">
                <a16:creationId xmlns:a16="http://schemas.microsoft.com/office/drawing/2014/main" id="{3D6C1FEA-E2E9-490B-9C98-4E85DD82498F}"/>
              </a:ext>
            </a:extLst>
          </p:cNvPr>
          <p:cNvGrpSpPr/>
          <p:nvPr/>
        </p:nvGrpSpPr>
        <p:grpSpPr>
          <a:xfrm>
            <a:off x="682442" y="467016"/>
            <a:ext cx="7779113" cy="1276845"/>
            <a:chOff x="736237" y="416285"/>
            <a:chExt cx="7779113" cy="1276845"/>
          </a:xfrm>
        </p:grpSpPr>
        <p:sp>
          <p:nvSpPr>
            <p:cNvPr id="16" name="Rectangle : coins arrondis 15">
              <a:extLst>
                <a:ext uri="{FF2B5EF4-FFF2-40B4-BE49-F238E27FC236}">
                  <a16:creationId xmlns:a16="http://schemas.microsoft.com/office/drawing/2014/main" id="{AD3B669A-E388-4006-8795-9E4DE79935E2}"/>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7" name="Groupe 16">
              <a:extLst>
                <a:ext uri="{FF2B5EF4-FFF2-40B4-BE49-F238E27FC236}">
                  <a16:creationId xmlns:a16="http://schemas.microsoft.com/office/drawing/2014/main" id="{228221EB-9CB7-4EE0-BF82-C0AF1F2E4508}"/>
                </a:ext>
              </a:extLst>
            </p:cNvPr>
            <p:cNvGrpSpPr/>
            <p:nvPr/>
          </p:nvGrpSpPr>
          <p:grpSpPr>
            <a:xfrm>
              <a:off x="736237" y="468000"/>
              <a:ext cx="7779113" cy="1225130"/>
              <a:chOff x="736237" y="468000"/>
              <a:chExt cx="7779113" cy="1225130"/>
            </a:xfrm>
          </p:grpSpPr>
          <p:sp>
            <p:nvSpPr>
              <p:cNvPr id="18" name="Text Box 2">
                <a:extLst>
                  <a:ext uri="{FF2B5EF4-FFF2-40B4-BE49-F238E27FC236}">
                    <a16:creationId xmlns:a16="http://schemas.microsoft.com/office/drawing/2014/main" id="{20CFC54E-C51F-4CB8-A3A5-E2228CC2EE0F}"/>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orthophoniste].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9" name="ZoneTexte 18">
                <a:extLst>
                  <a:ext uri="{FF2B5EF4-FFF2-40B4-BE49-F238E27FC236}">
                    <a16:creationId xmlns:a16="http://schemas.microsoft.com/office/drawing/2014/main" id="{2DF34C2D-C115-4074-B969-752CDEBB0803}"/>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L’orthophoniste</a:t>
                </a:r>
              </a:p>
            </p:txBody>
          </p:sp>
        </p:grpSp>
      </p:grpSp>
      <p:pic>
        <p:nvPicPr>
          <p:cNvPr id="9" name="Image 8">
            <a:extLst>
              <a:ext uri="{FF2B5EF4-FFF2-40B4-BE49-F238E27FC236}">
                <a16:creationId xmlns:a16="http://schemas.microsoft.com/office/drawing/2014/main" id="{81C37811-987D-4EEA-9991-27CC4E7095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6140" y="1801856"/>
            <a:ext cx="5462262" cy="4820628"/>
          </a:xfrm>
          <a:prstGeom prst="rect">
            <a:avLst/>
          </a:prstGeom>
        </p:spPr>
      </p:pic>
    </p:spTree>
    <p:extLst>
      <p:ext uri="{BB962C8B-B14F-4D97-AF65-F5344CB8AC3E}">
        <p14:creationId xmlns:p14="http://schemas.microsoft.com/office/powerpoint/2010/main" val="1113194312"/>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1" fill="hold"/>
                                        <p:tgtEl>
                                          <p:spTgt spid="12"/>
                                        </p:tgtEl>
                                      </p:cBhvr>
                                    </p:cmd>
                                  </p:childTnLst>
                                </p:cTn>
                              </p:par>
                              <p:par>
                                <p:cTn id="7" presetID="52" presetClass="entr" presetSubtype="0" fill="hold" nodeType="withEffect">
                                  <p:stCondLst>
                                    <p:cond delay="1250"/>
                                  </p:stCondLst>
                                  <p:childTnLst>
                                    <p:set>
                                      <p:cBhvr>
                                        <p:cTn id="8" dur="1" fill="hold">
                                          <p:stCondLst>
                                            <p:cond delay="0"/>
                                          </p:stCondLst>
                                        </p:cTn>
                                        <p:tgtEl>
                                          <p:spTgt spid="11"/>
                                        </p:tgtEl>
                                        <p:attrNameLst>
                                          <p:attrName>style.visibility</p:attrName>
                                        </p:attrNameLst>
                                      </p:cBhvr>
                                      <p:to>
                                        <p:strVal val="visible"/>
                                      </p:to>
                                    </p:set>
                                    <p:animScale>
                                      <p:cBhvr>
                                        <p:cTn id="9" dur="2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11"/>
                                        </p:tgtEl>
                                        <p:attrNameLst>
                                          <p:attrName>ppt_x</p:attrName>
                                          <p:attrName>ppt_y</p:attrName>
                                        </p:attrNameLst>
                                      </p:cBhvr>
                                    </p:animMotion>
                                    <p:animEffect transition="in" filter="fade">
                                      <p:cBhvr>
                                        <p:cTn id="11" dur="2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on enregistré">
            <a:hlinkClick r:id="" action="ppaction://media"/>
            <a:extLst>
              <a:ext uri="{FF2B5EF4-FFF2-40B4-BE49-F238E27FC236}">
                <a16:creationId xmlns:a16="http://schemas.microsoft.com/office/drawing/2014/main" id="{29350095-0696-4689-B14C-A530A811B3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11" name="Groupe 10">
            <a:extLst>
              <a:ext uri="{FF2B5EF4-FFF2-40B4-BE49-F238E27FC236}">
                <a16:creationId xmlns:a16="http://schemas.microsoft.com/office/drawing/2014/main" id="{60D42FB7-C6CD-40CB-8B94-F7A32ACEAB24}"/>
              </a:ext>
            </a:extLst>
          </p:cNvPr>
          <p:cNvGrpSpPr/>
          <p:nvPr/>
        </p:nvGrpSpPr>
        <p:grpSpPr>
          <a:xfrm>
            <a:off x="682442" y="467016"/>
            <a:ext cx="7779113" cy="1276845"/>
            <a:chOff x="736237" y="416285"/>
            <a:chExt cx="7779113" cy="1276845"/>
          </a:xfrm>
        </p:grpSpPr>
        <p:sp>
          <p:nvSpPr>
            <p:cNvPr id="16" name="Rectangle : coins arrondis 15">
              <a:extLst>
                <a:ext uri="{FF2B5EF4-FFF2-40B4-BE49-F238E27FC236}">
                  <a16:creationId xmlns:a16="http://schemas.microsoft.com/office/drawing/2014/main" id="{6AEB3148-8272-46AD-980C-41F9B297AB82}"/>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7" name="Groupe 16">
              <a:extLst>
                <a:ext uri="{FF2B5EF4-FFF2-40B4-BE49-F238E27FC236}">
                  <a16:creationId xmlns:a16="http://schemas.microsoft.com/office/drawing/2014/main" id="{F6ADAEDC-F49E-45D1-B977-6F3964D6C5F8}"/>
                </a:ext>
              </a:extLst>
            </p:cNvPr>
            <p:cNvGrpSpPr/>
            <p:nvPr/>
          </p:nvGrpSpPr>
          <p:grpSpPr>
            <a:xfrm>
              <a:off x="736237" y="468000"/>
              <a:ext cx="7779113" cy="1225130"/>
              <a:chOff x="736237" y="468000"/>
              <a:chExt cx="7779113" cy="1225130"/>
            </a:xfrm>
          </p:grpSpPr>
          <p:sp>
            <p:nvSpPr>
              <p:cNvPr id="18" name="Text Box 2">
                <a:extLst>
                  <a:ext uri="{FF2B5EF4-FFF2-40B4-BE49-F238E27FC236}">
                    <a16:creationId xmlns:a16="http://schemas.microsoft.com/office/drawing/2014/main" id="{7A8254D3-0DF6-4036-BAF9-3563D46BAA37}"/>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orthopédagogue].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9" name="ZoneTexte 18">
                <a:extLst>
                  <a:ext uri="{FF2B5EF4-FFF2-40B4-BE49-F238E27FC236}">
                    <a16:creationId xmlns:a16="http://schemas.microsoft.com/office/drawing/2014/main" id="{5E21D7BA-1A22-4055-9C76-55842FC22CD3}"/>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L’orthopédagogue</a:t>
                </a:r>
              </a:p>
            </p:txBody>
          </p:sp>
        </p:grpSp>
      </p:grpSp>
      <p:pic>
        <p:nvPicPr>
          <p:cNvPr id="9" name="Image 8">
            <a:extLst>
              <a:ext uri="{FF2B5EF4-FFF2-40B4-BE49-F238E27FC236}">
                <a16:creationId xmlns:a16="http://schemas.microsoft.com/office/drawing/2014/main" id="{28279E78-117C-446C-9AFC-DAFFCC4722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966" y="1684343"/>
            <a:ext cx="8586067" cy="4820628"/>
          </a:xfrm>
          <a:prstGeom prst="rect">
            <a:avLst/>
          </a:prstGeom>
        </p:spPr>
      </p:pic>
    </p:spTree>
    <p:extLst>
      <p:ext uri="{BB962C8B-B14F-4D97-AF65-F5344CB8AC3E}">
        <p14:creationId xmlns:p14="http://schemas.microsoft.com/office/powerpoint/2010/main" val="2146552376"/>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9" fill="hold"/>
                                        <p:tgtEl>
                                          <p:spTgt spid="3"/>
                                        </p:tgtEl>
                                      </p:cBhvr>
                                    </p:cmd>
                                  </p:childTnLst>
                                </p:cTn>
                              </p:par>
                              <p:par>
                                <p:cTn id="7" presetID="52" presetClass="entr" presetSubtype="0" fill="hold" nodeType="withEffect">
                                  <p:stCondLst>
                                    <p:cond delay="1250"/>
                                  </p:stCondLst>
                                  <p:childTnLst>
                                    <p:set>
                                      <p:cBhvr>
                                        <p:cTn id="8" dur="1" fill="hold">
                                          <p:stCondLst>
                                            <p:cond delay="0"/>
                                          </p:stCondLst>
                                        </p:cTn>
                                        <p:tgtEl>
                                          <p:spTgt spid="11"/>
                                        </p:tgtEl>
                                        <p:attrNameLst>
                                          <p:attrName>style.visibility</p:attrName>
                                        </p:attrNameLst>
                                      </p:cBhvr>
                                      <p:to>
                                        <p:strVal val="visible"/>
                                      </p:to>
                                    </p:set>
                                    <p:animScale>
                                      <p:cBhvr>
                                        <p:cTn id="9" dur="2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11"/>
                                        </p:tgtEl>
                                        <p:attrNameLst>
                                          <p:attrName>ppt_x</p:attrName>
                                          <p:attrName>ppt_y</p:attrName>
                                        </p:attrNameLst>
                                      </p:cBhvr>
                                    </p:animMotion>
                                    <p:animEffect transition="in" filter="fade">
                                      <p:cBhvr>
                                        <p:cTn id="11" dur="2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on enregistré">
            <a:hlinkClick r:id="" action="ppaction://media"/>
            <a:extLst>
              <a:ext uri="{FF2B5EF4-FFF2-40B4-BE49-F238E27FC236}">
                <a16:creationId xmlns:a16="http://schemas.microsoft.com/office/drawing/2014/main" id="{157CB04A-3429-4E1C-82B9-9762C342B7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15" name="Groupe 14">
            <a:extLst>
              <a:ext uri="{FF2B5EF4-FFF2-40B4-BE49-F238E27FC236}">
                <a16:creationId xmlns:a16="http://schemas.microsoft.com/office/drawing/2014/main" id="{FD2A06C0-0D6D-4DB5-B183-67442183D786}"/>
              </a:ext>
            </a:extLst>
          </p:cNvPr>
          <p:cNvGrpSpPr/>
          <p:nvPr/>
        </p:nvGrpSpPr>
        <p:grpSpPr>
          <a:xfrm>
            <a:off x="694798" y="487363"/>
            <a:ext cx="7779113" cy="1276845"/>
            <a:chOff x="736237" y="416285"/>
            <a:chExt cx="7779113" cy="1276845"/>
          </a:xfrm>
        </p:grpSpPr>
        <p:sp>
          <p:nvSpPr>
            <p:cNvPr id="16" name="Rectangle : coins arrondis 15">
              <a:extLst>
                <a:ext uri="{FF2B5EF4-FFF2-40B4-BE49-F238E27FC236}">
                  <a16:creationId xmlns:a16="http://schemas.microsoft.com/office/drawing/2014/main" id="{A5E51496-F212-4E91-8BB3-4698ADA453E8}"/>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7" name="Groupe 16">
              <a:extLst>
                <a:ext uri="{FF2B5EF4-FFF2-40B4-BE49-F238E27FC236}">
                  <a16:creationId xmlns:a16="http://schemas.microsoft.com/office/drawing/2014/main" id="{F24E1A24-62CE-4A71-B00F-22A180B09019}"/>
                </a:ext>
              </a:extLst>
            </p:cNvPr>
            <p:cNvGrpSpPr/>
            <p:nvPr/>
          </p:nvGrpSpPr>
          <p:grpSpPr>
            <a:xfrm>
              <a:off x="736237" y="468000"/>
              <a:ext cx="7779113" cy="1225130"/>
              <a:chOff x="736237" y="468000"/>
              <a:chExt cx="7779113" cy="1225130"/>
            </a:xfrm>
          </p:grpSpPr>
          <p:sp>
            <p:nvSpPr>
              <p:cNvPr id="18" name="Text Box 2">
                <a:extLst>
                  <a:ext uri="{FF2B5EF4-FFF2-40B4-BE49-F238E27FC236}">
                    <a16:creationId xmlns:a16="http://schemas.microsoft.com/office/drawing/2014/main" id="{84A3D4AA-D596-43D6-B78F-8548EC96B717}"/>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psychologue].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9" name="ZoneTexte 18">
                <a:extLst>
                  <a:ext uri="{FF2B5EF4-FFF2-40B4-BE49-F238E27FC236}">
                    <a16:creationId xmlns:a16="http://schemas.microsoft.com/office/drawing/2014/main" id="{E1DB4A50-9F9C-4310-B80D-DC8C5FED61B1}"/>
                  </a:ext>
                </a:extLst>
              </p:cNvPr>
              <p:cNvSpPr txBox="1"/>
              <p:nvPr/>
            </p:nvSpPr>
            <p:spPr>
              <a:xfrm>
                <a:off x="2440938" y="468000"/>
                <a:ext cx="4394450"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La psychologue</a:t>
                </a:r>
              </a:p>
            </p:txBody>
          </p:sp>
        </p:grpSp>
      </p:grpSp>
      <p:pic>
        <p:nvPicPr>
          <p:cNvPr id="11" name="Espace réservé du contenu 9">
            <a:extLst>
              <a:ext uri="{FF2B5EF4-FFF2-40B4-BE49-F238E27FC236}">
                <a16:creationId xmlns:a16="http://schemas.microsoft.com/office/drawing/2014/main" id="{D515DFCD-E3F3-42C0-B82A-4A20BCC422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0789" y="2201779"/>
            <a:ext cx="4286663" cy="3937061"/>
          </a:xfrm>
          <a:prstGeom prst="rect">
            <a:avLst/>
          </a:prstGeom>
          <a:ln w="104775">
            <a:solidFill>
              <a:srgbClr val="3BB9C3"/>
            </a:solidFill>
          </a:ln>
        </p:spPr>
      </p:pic>
    </p:spTree>
    <p:extLst>
      <p:ext uri="{BB962C8B-B14F-4D97-AF65-F5344CB8AC3E}">
        <p14:creationId xmlns:p14="http://schemas.microsoft.com/office/powerpoint/2010/main" val="2024663839"/>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3" fill="hold"/>
                                        <p:tgtEl>
                                          <p:spTgt spid="5"/>
                                        </p:tgtEl>
                                      </p:cBhvr>
                                    </p:cmd>
                                  </p:childTnLst>
                                </p:cTn>
                              </p:par>
                              <p:par>
                                <p:cTn id="7" presetID="52" presetClass="entr" presetSubtype="0" fill="hold" nodeType="withEffect">
                                  <p:stCondLst>
                                    <p:cond delay="1250"/>
                                  </p:stCondLst>
                                  <p:childTnLst>
                                    <p:set>
                                      <p:cBhvr>
                                        <p:cTn id="8" dur="1" fill="hold">
                                          <p:stCondLst>
                                            <p:cond delay="0"/>
                                          </p:stCondLst>
                                        </p:cTn>
                                        <p:tgtEl>
                                          <p:spTgt spid="15"/>
                                        </p:tgtEl>
                                        <p:attrNameLst>
                                          <p:attrName>style.visibility</p:attrName>
                                        </p:attrNameLst>
                                      </p:cBhvr>
                                      <p:to>
                                        <p:strVal val="visible"/>
                                      </p:to>
                                    </p:set>
                                    <p:animScale>
                                      <p:cBhvr>
                                        <p:cTn id="9" dur="2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15"/>
                                        </p:tgtEl>
                                        <p:attrNameLst>
                                          <p:attrName>ppt_x</p:attrName>
                                          <p:attrName>ppt_y</p:attrName>
                                        </p:attrNameLst>
                                      </p:cBhvr>
                                    </p:animMotion>
                                    <p:animEffect transition="in" filter="fade">
                                      <p:cBhvr>
                                        <p:cTn id="11" dur="2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on enregistré">
            <a:hlinkClick r:id="" action="ppaction://media"/>
            <a:extLst>
              <a:ext uri="{FF2B5EF4-FFF2-40B4-BE49-F238E27FC236}">
                <a16:creationId xmlns:a16="http://schemas.microsoft.com/office/drawing/2014/main" id="{5E77D694-B9B0-4C74-A66A-89F978CC4F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16" name="Groupe 15">
            <a:extLst>
              <a:ext uri="{FF2B5EF4-FFF2-40B4-BE49-F238E27FC236}">
                <a16:creationId xmlns:a16="http://schemas.microsoft.com/office/drawing/2014/main" id="{D897EB0D-9FF5-4050-A10E-E6496C8BB2CA}"/>
              </a:ext>
            </a:extLst>
          </p:cNvPr>
          <p:cNvGrpSpPr/>
          <p:nvPr/>
        </p:nvGrpSpPr>
        <p:grpSpPr>
          <a:xfrm>
            <a:off x="694798" y="487363"/>
            <a:ext cx="7779113" cy="1276845"/>
            <a:chOff x="736237" y="416285"/>
            <a:chExt cx="7779113" cy="1276845"/>
          </a:xfrm>
        </p:grpSpPr>
        <p:sp>
          <p:nvSpPr>
            <p:cNvPr id="17" name="Rectangle : coins arrondis 16">
              <a:extLst>
                <a:ext uri="{FF2B5EF4-FFF2-40B4-BE49-F238E27FC236}">
                  <a16:creationId xmlns:a16="http://schemas.microsoft.com/office/drawing/2014/main" id="{7E4FC8D0-6472-4C25-BC49-B2F26AED6410}"/>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8" name="Groupe 17">
              <a:extLst>
                <a:ext uri="{FF2B5EF4-FFF2-40B4-BE49-F238E27FC236}">
                  <a16:creationId xmlns:a16="http://schemas.microsoft.com/office/drawing/2014/main" id="{6B04984A-8281-4626-8C0E-D25AEFB39173}"/>
                </a:ext>
              </a:extLst>
            </p:cNvPr>
            <p:cNvGrpSpPr/>
            <p:nvPr/>
          </p:nvGrpSpPr>
          <p:grpSpPr>
            <a:xfrm>
              <a:off x="736237" y="523694"/>
              <a:ext cx="7779113" cy="1169436"/>
              <a:chOff x="736237" y="523694"/>
              <a:chExt cx="7779113" cy="1169436"/>
            </a:xfrm>
          </p:grpSpPr>
          <p:sp>
            <p:nvSpPr>
              <p:cNvPr id="19" name="Text Box 2">
                <a:extLst>
                  <a:ext uri="{FF2B5EF4-FFF2-40B4-BE49-F238E27FC236}">
                    <a16:creationId xmlns:a16="http://schemas.microsoft.com/office/drawing/2014/main" id="{80675110-8115-4103-8755-628C815051D2}"/>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psychoéducatrice].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20" name="ZoneTexte 19">
                <a:extLst>
                  <a:ext uri="{FF2B5EF4-FFF2-40B4-BE49-F238E27FC236}">
                    <a16:creationId xmlns:a16="http://schemas.microsoft.com/office/drawing/2014/main" id="{DEF0B243-46CA-47D3-B146-25895F143ECA}"/>
                  </a:ext>
                </a:extLst>
              </p:cNvPr>
              <p:cNvSpPr txBox="1"/>
              <p:nvPr/>
            </p:nvSpPr>
            <p:spPr>
              <a:xfrm>
                <a:off x="2184460" y="523694"/>
                <a:ext cx="5161028"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La psychoéducatrice</a:t>
                </a:r>
              </a:p>
            </p:txBody>
          </p:sp>
        </p:grpSp>
      </p:grpSp>
      <p:pic>
        <p:nvPicPr>
          <p:cNvPr id="11" name="Espace réservé du contenu 9">
            <a:extLst>
              <a:ext uri="{FF2B5EF4-FFF2-40B4-BE49-F238E27FC236}">
                <a16:creationId xmlns:a16="http://schemas.microsoft.com/office/drawing/2014/main" id="{07EB29B4-8DBC-4265-800A-CC728E9891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0789" y="2201779"/>
            <a:ext cx="4286663" cy="3937061"/>
          </a:xfrm>
          <a:prstGeom prst="rect">
            <a:avLst/>
          </a:prstGeom>
          <a:ln w="104775">
            <a:solidFill>
              <a:srgbClr val="3BB9C3"/>
            </a:solidFill>
          </a:ln>
        </p:spPr>
      </p:pic>
    </p:spTree>
    <p:extLst>
      <p:ext uri="{BB962C8B-B14F-4D97-AF65-F5344CB8AC3E}">
        <p14:creationId xmlns:p14="http://schemas.microsoft.com/office/powerpoint/2010/main" val="2654070663"/>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6" fill="hold"/>
                                        <p:tgtEl>
                                          <p:spTgt spid="3"/>
                                        </p:tgtEl>
                                      </p:cBhvr>
                                    </p:cmd>
                                  </p:childTnLst>
                                </p:cTn>
                              </p:par>
                              <p:par>
                                <p:cTn id="7" presetID="52" presetClass="entr" presetSubtype="0" fill="hold" nodeType="withEffect">
                                  <p:stCondLst>
                                    <p:cond delay="1250"/>
                                  </p:stCondLst>
                                  <p:childTnLst>
                                    <p:set>
                                      <p:cBhvr>
                                        <p:cTn id="8" dur="1" fill="hold">
                                          <p:stCondLst>
                                            <p:cond delay="0"/>
                                          </p:stCondLst>
                                        </p:cTn>
                                        <p:tgtEl>
                                          <p:spTgt spid="16"/>
                                        </p:tgtEl>
                                        <p:attrNameLst>
                                          <p:attrName>style.visibility</p:attrName>
                                        </p:attrNameLst>
                                      </p:cBhvr>
                                      <p:to>
                                        <p:strVal val="visible"/>
                                      </p:to>
                                    </p:set>
                                    <p:animScale>
                                      <p:cBhvr>
                                        <p:cTn id="9" dur="25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16"/>
                                        </p:tgtEl>
                                        <p:attrNameLst>
                                          <p:attrName>ppt_x</p:attrName>
                                          <p:attrName>ppt_y</p:attrName>
                                        </p:attrNameLst>
                                      </p:cBhvr>
                                    </p:animMotion>
                                    <p:animEffect transition="in" filter="fade">
                                      <p:cBhvr>
                                        <p:cTn id="11" dur="2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on enregistré">
            <a:hlinkClick r:id="" action="ppaction://media"/>
            <a:extLst>
              <a:ext uri="{FF2B5EF4-FFF2-40B4-BE49-F238E27FC236}">
                <a16:creationId xmlns:a16="http://schemas.microsoft.com/office/drawing/2014/main" id="{49AAF3B2-62BF-46BF-8CD2-FE4ABEA286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2" name="Groupe 1">
            <a:extLst>
              <a:ext uri="{FF2B5EF4-FFF2-40B4-BE49-F238E27FC236}">
                <a16:creationId xmlns:a16="http://schemas.microsoft.com/office/drawing/2014/main" id="{46D5C0F9-F596-455A-8EAD-8833A24E9D28}"/>
              </a:ext>
            </a:extLst>
          </p:cNvPr>
          <p:cNvGrpSpPr/>
          <p:nvPr/>
        </p:nvGrpSpPr>
        <p:grpSpPr>
          <a:xfrm>
            <a:off x="694798" y="487363"/>
            <a:ext cx="7779113" cy="1276845"/>
            <a:chOff x="736237" y="416285"/>
            <a:chExt cx="7779113" cy="1276845"/>
          </a:xfrm>
        </p:grpSpPr>
        <p:sp>
          <p:nvSpPr>
            <p:cNvPr id="16" name="Rectangle : coins arrondis 15">
              <a:extLst>
                <a:ext uri="{FF2B5EF4-FFF2-40B4-BE49-F238E27FC236}">
                  <a16:creationId xmlns:a16="http://schemas.microsoft.com/office/drawing/2014/main" id="{1E85FB77-835D-41A9-BC1F-00F8207CA63E}"/>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1" name="Groupe 10">
              <a:extLst>
                <a:ext uri="{FF2B5EF4-FFF2-40B4-BE49-F238E27FC236}">
                  <a16:creationId xmlns:a16="http://schemas.microsoft.com/office/drawing/2014/main" id="{FDB34DD9-ED99-4FDE-BDCA-6F207DEF4274}"/>
                </a:ext>
              </a:extLst>
            </p:cNvPr>
            <p:cNvGrpSpPr/>
            <p:nvPr/>
          </p:nvGrpSpPr>
          <p:grpSpPr>
            <a:xfrm>
              <a:off x="736237" y="479151"/>
              <a:ext cx="7779113" cy="1213979"/>
              <a:chOff x="736237" y="479151"/>
              <a:chExt cx="7779113" cy="1213979"/>
            </a:xfrm>
          </p:grpSpPr>
          <p:sp>
            <p:nvSpPr>
              <p:cNvPr id="13" name="Text Box 2">
                <a:extLst>
                  <a:ext uri="{FF2B5EF4-FFF2-40B4-BE49-F238E27FC236}">
                    <a16:creationId xmlns:a16="http://schemas.microsoft.com/office/drawing/2014/main" id="{DC87334B-F493-4F21-87E1-E5C8329B916B}"/>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fr-CA" altLang="fr-FR" sz="2400" dirty="0">
                    <a:solidFill>
                      <a:srgbClr val="265C7E"/>
                    </a:solidFill>
                    <a:latin typeface="Arial Narrow" panose="020B0606020202030204" pitchFamily="34" charset="0"/>
                  </a:rPr>
                  <a:t>M.</a:t>
                </a:r>
                <a:r>
                  <a:rPr kumimoji="0" lang="fr-CA" altLang="fr-FR" sz="2400" b="0" i="0" u="none" strike="noStrike" cap="none" normalizeH="0" baseline="0" dirty="0">
                    <a:ln>
                      <a:noFill/>
                    </a:ln>
                    <a:solidFill>
                      <a:srgbClr val="265C7E"/>
                    </a:solidFill>
                    <a:effectLst/>
                    <a:latin typeface="Arial Narrow" panose="020B0606020202030204" pitchFamily="34" charset="0"/>
                  </a:rPr>
                  <a:t> [insérer nom concierge].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5" name="ZoneTexte 14">
                <a:extLst>
                  <a:ext uri="{FF2B5EF4-FFF2-40B4-BE49-F238E27FC236}">
                    <a16:creationId xmlns:a16="http://schemas.microsoft.com/office/drawing/2014/main" id="{85A46368-8F11-4DB3-A7AF-93001600B58B}"/>
                  </a:ext>
                </a:extLst>
              </p:cNvPr>
              <p:cNvSpPr txBox="1"/>
              <p:nvPr/>
            </p:nvSpPr>
            <p:spPr>
              <a:xfrm>
                <a:off x="2440938" y="479151"/>
                <a:ext cx="4394450"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Le concierge</a:t>
                </a:r>
              </a:p>
            </p:txBody>
          </p:sp>
        </p:grpSp>
      </p:grpSp>
      <p:pic>
        <p:nvPicPr>
          <p:cNvPr id="12" name="Espace réservé du contenu 9">
            <a:extLst>
              <a:ext uri="{FF2B5EF4-FFF2-40B4-BE49-F238E27FC236}">
                <a16:creationId xmlns:a16="http://schemas.microsoft.com/office/drawing/2014/main" id="{E8BDB582-B935-418B-A3F1-290C38672C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6010" y="2201779"/>
            <a:ext cx="4656221" cy="3937061"/>
          </a:xfrm>
          <a:prstGeom prst="rect">
            <a:avLst/>
          </a:prstGeom>
          <a:ln w="104775">
            <a:solidFill>
              <a:srgbClr val="3BB9C3"/>
            </a:solidFill>
          </a:ln>
        </p:spPr>
      </p:pic>
    </p:spTree>
    <p:extLst>
      <p:ext uri="{BB962C8B-B14F-4D97-AF65-F5344CB8AC3E}">
        <p14:creationId xmlns:p14="http://schemas.microsoft.com/office/powerpoint/2010/main" val="1572777793"/>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2" fill="hold"/>
                                        <p:tgtEl>
                                          <p:spTgt spid="9"/>
                                        </p:tgtEl>
                                      </p:cBhvr>
                                    </p:cmd>
                                  </p:childTnLst>
                                </p:cTn>
                              </p:par>
                              <p:par>
                                <p:cTn id="7" presetID="52" presetClass="entr" presetSubtype="0" fill="hold" nodeType="withEffect">
                                  <p:stCondLst>
                                    <p:cond delay="1250"/>
                                  </p:stCondLst>
                                  <p:childTnLst>
                                    <p:set>
                                      <p:cBhvr>
                                        <p:cTn id="8" dur="1" fill="hold">
                                          <p:stCondLst>
                                            <p:cond delay="0"/>
                                          </p:stCondLst>
                                        </p:cTn>
                                        <p:tgtEl>
                                          <p:spTgt spid="2"/>
                                        </p:tgtEl>
                                        <p:attrNameLst>
                                          <p:attrName>style.visibility</p:attrName>
                                        </p:attrNameLst>
                                      </p:cBhvr>
                                      <p:to>
                                        <p:strVal val="visible"/>
                                      </p:to>
                                    </p:set>
                                    <p:animScale>
                                      <p:cBhvr>
                                        <p:cTn id="9" dur="25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2"/>
                                        </p:tgtEl>
                                        <p:attrNameLst>
                                          <p:attrName>ppt_x</p:attrName>
                                          <p:attrName>ppt_y</p:attrName>
                                        </p:attrNameLst>
                                      </p:cBhvr>
                                    </p:animMotion>
                                    <p:animEffect transition="in" filter="fade">
                                      <p:cBhvr>
                                        <p:cTn id="11"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2C1FE92-600D-4594-8784-DB9E0A013CC7}"/>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52400" y="470561"/>
            <a:ext cx="8077199" cy="5252389"/>
          </a:xfrm>
          <a:prstGeom prst="rect">
            <a:avLst/>
          </a:prstGeom>
        </p:spPr>
      </p:pic>
      <p:sp>
        <p:nvSpPr>
          <p:cNvPr id="4" name="Rectangle 3">
            <a:extLst>
              <a:ext uri="{FF2B5EF4-FFF2-40B4-BE49-F238E27FC236}">
                <a16:creationId xmlns:a16="http://schemas.microsoft.com/office/drawing/2014/main" id="{F41C42D2-732B-41D6-95FD-49A7130CBCD0}"/>
              </a:ext>
            </a:extLst>
          </p:cNvPr>
          <p:cNvSpPr/>
          <p:nvPr/>
        </p:nvSpPr>
        <p:spPr>
          <a:xfrm>
            <a:off x="16637" y="2435037"/>
            <a:ext cx="9144000" cy="1323439"/>
          </a:xfrm>
          <a:prstGeom prst="rect">
            <a:avLst/>
          </a:prstGeom>
          <a:ln>
            <a:noFill/>
          </a:ln>
        </p:spPr>
        <p:txBody>
          <a:bodyPr wrap="square">
            <a:spAutoFit/>
          </a:bodyPr>
          <a:lstStyle/>
          <a:p>
            <a:pPr algn="ctr"/>
            <a:r>
              <a:rPr lang="fr-CA" sz="8000" b="1" dirty="0">
                <a:solidFill>
                  <a:srgbClr val="265C7E"/>
                </a:solidFill>
                <a:latin typeface="Arial Narrow" panose="020B0606020202030204" pitchFamily="34" charset="0"/>
              </a:rPr>
              <a:t>Les locaux</a:t>
            </a:r>
          </a:p>
        </p:txBody>
      </p:sp>
      <p:pic>
        <p:nvPicPr>
          <p:cNvPr id="2" name="Son enregistré">
            <a:hlinkClick r:id="" action="ppaction://media"/>
            <a:extLst>
              <a:ext uri="{FF2B5EF4-FFF2-40B4-BE49-F238E27FC236}">
                <a16:creationId xmlns:a16="http://schemas.microsoft.com/office/drawing/2014/main" id="{32662089-AF7E-453A-9745-7261B5C5EA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0000" y="0"/>
            <a:ext cx="487363" cy="487363"/>
          </a:xfrm>
          <a:prstGeom prst="rect">
            <a:avLst/>
          </a:prstGeom>
        </p:spPr>
      </p:pic>
    </p:spTree>
    <p:extLst>
      <p:ext uri="{BB962C8B-B14F-4D97-AF65-F5344CB8AC3E}">
        <p14:creationId xmlns:p14="http://schemas.microsoft.com/office/powerpoint/2010/main" val="3739481546"/>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B5ECFE48-9409-45C4-8866-218B02960CB5}"/>
              </a:ext>
            </a:extLst>
          </p:cNvPr>
          <p:cNvGrpSpPr/>
          <p:nvPr/>
        </p:nvGrpSpPr>
        <p:grpSpPr>
          <a:xfrm>
            <a:off x="756180" y="342739"/>
            <a:ext cx="8019830" cy="1455924"/>
            <a:chOff x="756180" y="342739"/>
            <a:chExt cx="8019830" cy="1455924"/>
          </a:xfrm>
        </p:grpSpPr>
        <p:pic>
          <p:nvPicPr>
            <p:cNvPr id="14" name="Image 13">
              <a:extLst>
                <a:ext uri="{FF2B5EF4-FFF2-40B4-BE49-F238E27FC236}">
                  <a16:creationId xmlns:a16="http://schemas.microsoft.com/office/drawing/2014/main" id="{A1DD1714-13CE-4D42-BA19-B0F302E0DCDA}"/>
                </a:ext>
              </a:extLst>
            </p:cNvPr>
            <p:cNvPicPr>
              <a:picLocks noChangeAspect="1"/>
            </p:cNvPicPr>
            <p:nvPr/>
          </p:nvPicPr>
          <p:blipFill rotWithShape="1">
            <a:blip r:embed="rId5">
              <a:extLst>
                <a:ext uri="{28A0092B-C50C-407E-A947-70E740481C1C}">
                  <a14:useLocalDpi xmlns:a14="http://schemas.microsoft.com/office/drawing/2010/main" val="0"/>
                </a:ext>
              </a:extLst>
            </a:blip>
            <a:srcRect l="49909" t="9238" r="10934" b="69532"/>
            <a:stretch/>
          </p:blipFill>
          <p:spPr>
            <a:xfrm>
              <a:off x="756180" y="342739"/>
              <a:ext cx="8019830" cy="1455924"/>
            </a:xfrm>
            <a:prstGeom prst="rect">
              <a:avLst/>
            </a:prstGeom>
          </p:spPr>
        </p:pic>
        <p:sp>
          <p:nvSpPr>
            <p:cNvPr id="3" name="ZoneTexte 2">
              <a:extLst>
                <a:ext uri="{FF2B5EF4-FFF2-40B4-BE49-F238E27FC236}">
                  <a16:creationId xmlns:a16="http://schemas.microsoft.com/office/drawing/2014/main" id="{080E65BA-B75D-4BFC-A69B-E5F213EFCDEF}"/>
                </a:ext>
              </a:extLst>
            </p:cNvPr>
            <p:cNvSpPr txBox="1"/>
            <p:nvPr/>
          </p:nvSpPr>
          <p:spPr>
            <a:xfrm>
              <a:off x="2242268" y="685981"/>
              <a:ext cx="6035040" cy="769441"/>
            </a:xfrm>
            <a:prstGeom prst="rect">
              <a:avLst/>
            </a:prstGeom>
            <a:noFill/>
          </p:spPr>
          <p:txBody>
            <a:bodyPr wrap="square" rtlCol="0">
              <a:spAutoFit/>
            </a:bodyPr>
            <a:lstStyle/>
            <a:p>
              <a:r>
                <a:rPr lang="fr-CA" sz="4400" b="1" dirty="0">
                  <a:solidFill>
                    <a:srgbClr val="265C7E"/>
                  </a:solidFill>
                  <a:latin typeface="Arial Narrow" panose="020B0606020202030204" pitchFamily="34" charset="0"/>
                </a:rPr>
                <a:t>Une classe de maternelle</a:t>
              </a:r>
            </a:p>
          </p:txBody>
        </p:sp>
      </p:grpSp>
      <p:pic>
        <p:nvPicPr>
          <p:cNvPr id="2" name="Son enregistré">
            <a:hlinkClick r:id="" action="ppaction://media"/>
            <a:extLst>
              <a:ext uri="{FF2B5EF4-FFF2-40B4-BE49-F238E27FC236}">
                <a16:creationId xmlns:a16="http://schemas.microsoft.com/office/drawing/2014/main" id="{0A11FBDE-8F0C-4507-8285-2BC0658305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0000" y="0"/>
            <a:ext cx="487363" cy="487363"/>
          </a:xfrm>
          <a:prstGeom prst="rect">
            <a:avLst/>
          </a:prstGeom>
        </p:spPr>
      </p:pic>
      <p:pic>
        <p:nvPicPr>
          <p:cNvPr id="7" name="Espace réservé du contenu 9">
            <a:extLst>
              <a:ext uri="{FF2B5EF4-FFF2-40B4-BE49-F238E27FC236}">
                <a16:creationId xmlns:a16="http://schemas.microsoft.com/office/drawing/2014/main" id="{4D47E4AF-3E82-4FB5-B6AC-996B736EE6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089" y="2033117"/>
            <a:ext cx="7883819" cy="4426352"/>
          </a:xfrm>
          <a:prstGeom prst="rect">
            <a:avLst/>
          </a:prstGeom>
          <a:ln w="104775">
            <a:solidFill>
              <a:srgbClr val="3BB9C3"/>
            </a:solidFill>
          </a:ln>
        </p:spPr>
      </p:pic>
    </p:spTree>
    <p:extLst>
      <p:ext uri="{BB962C8B-B14F-4D97-AF65-F5344CB8AC3E}">
        <p14:creationId xmlns:p14="http://schemas.microsoft.com/office/powerpoint/2010/main" val="1383655603"/>
      </p:ext>
    </p:extLst>
  </p:cSld>
  <p:clrMapOvr>
    <a:masterClrMapping/>
  </p:clrMapOvr>
  <mc:AlternateContent xmlns:mc="http://schemas.openxmlformats.org/markup-compatibility/2006" xmlns:p14="http://schemas.microsoft.com/office/powerpoint/2010/main">
    <mc:Choice Requires="p14">
      <p:transition p14:dur="10" advClick="0" advTm="9000"/>
    </mc:Choice>
    <mc:Fallback xmlns="">
      <p:transition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space réservé du contenu 9">
            <a:extLst>
              <a:ext uri="{FF2B5EF4-FFF2-40B4-BE49-F238E27FC236}">
                <a16:creationId xmlns:a16="http://schemas.microsoft.com/office/drawing/2014/main" id="{209F6B10-3C04-42D2-8436-EBF75822DA2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0090" y="1942254"/>
            <a:ext cx="7883819" cy="4445561"/>
          </a:xfrm>
          <a:prstGeom prst="rect">
            <a:avLst/>
          </a:prstGeom>
          <a:ln w="104775">
            <a:solidFill>
              <a:srgbClr val="3BB9C3"/>
            </a:solidFill>
          </a:ln>
        </p:spPr>
      </p:pic>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21064">
            <a:off x="5770768" y="1008002"/>
            <a:ext cx="3017610" cy="1701582"/>
          </a:xfrm>
          <a:prstGeom prst="rect">
            <a:avLst/>
          </a:prstGeom>
          <a:ln w="50800">
            <a:solidFill>
              <a:srgbClr val="3BB9C3"/>
            </a:solidFill>
          </a:ln>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26752">
            <a:off x="5693332" y="2784382"/>
            <a:ext cx="3092917" cy="1744047"/>
          </a:xfrm>
          <a:prstGeom prst="rect">
            <a:avLst/>
          </a:prstGeom>
          <a:ln w="50800">
            <a:solidFill>
              <a:srgbClr val="3BB9C3"/>
            </a:solidFill>
          </a:ln>
        </p:spPr>
      </p:pic>
      <p:pic>
        <p:nvPicPr>
          <p:cNvPr id="7" name="Imag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621064">
            <a:off x="5582338" y="4536606"/>
            <a:ext cx="3148617" cy="1775455"/>
          </a:xfrm>
          <a:prstGeom prst="rect">
            <a:avLst/>
          </a:prstGeom>
          <a:ln w="50800">
            <a:solidFill>
              <a:srgbClr val="3BB9C3"/>
            </a:solidFill>
          </a:ln>
        </p:spPr>
      </p:pic>
      <p:pic>
        <p:nvPicPr>
          <p:cNvPr id="8" name="Son enregistré">
            <a:hlinkClick r:id="" action="ppaction://media"/>
            <a:extLst>
              <a:ext uri="{FF2B5EF4-FFF2-40B4-BE49-F238E27FC236}">
                <a16:creationId xmlns:a16="http://schemas.microsoft.com/office/drawing/2014/main" id="{62689762-8C53-47D3-87DB-D0F0E5772C17}"/>
              </a:ext>
            </a:extLst>
          </p:cNvPr>
          <p:cNvPicPr>
            <a:picLocks noChangeAspect="1"/>
          </p:cNvPicPr>
          <p:nvPr>
            <a:audioFile r:link="rId1"/>
            <p:extLst>
              <p:ext uri="{DAA4B4D4-6D71-4841-9C94-3DE7FCFB9230}">
                <p14:media xmlns:p14="http://schemas.microsoft.com/office/powerpoint/2010/main" r:embed="rId2">
                  <p14:trim end="27034.399"/>
                </p14:media>
              </p:ext>
            </p:extLst>
          </p:nvPr>
        </p:nvPicPr>
        <p:blipFill>
          <a:blip r:embed="rId9"/>
          <a:stretch>
            <a:fillRect/>
          </a:stretch>
        </p:blipFill>
        <p:spPr>
          <a:xfrm>
            <a:off x="8640000" y="0"/>
            <a:ext cx="487363" cy="487363"/>
          </a:xfrm>
          <a:prstGeom prst="rect">
            <a:avLst/>
          </a:prstGeom>
        </p:spPr>
      </p:pic>
      <p:grpSp>
        <p:nvGrpSpPr>
          <p:cNvPr id="3" name="Groupe 2">
            <a:extLst>
              <a:ext uri="{FF2B5EF4-FFF2-40B4-BE49-F238E27FC236}">
                <a16:creationId xmlns:a16="http://schemas.microsoft.com/office/drawing/2014/main" id="{F6474305-0FA1-457E-BB81-62F49501AE28}"/>
              </a:ext>
            </a:extLst>
          </p:cNvPr>
          <p:cNvGrpSpPr/>
          <p:nvPr/>
        </p:nvGrpSpPr>
        <p:grpSpPr>
          <a:xfrm>
            <a:off x="1157974" y="184583"/>
            <a:ext cx="5485252" cy="1420491"/>
            <a:chOff x="287539" y="259103"/>
            <a:chExt cx="5485252" cy="1420491"/>
          </a:xfrm>
        </p:grpSpPr>
        <p:pic>
          <p:nvPicPr>
            <p:cNvPr id="9" name="Image 8">
              <a:extLst>
                <a:ext uri="{FF2B5EF4-FFF2-40B4-BE49-F238E27FC236}">
                  <a16:creationId xmlns:a16="http://schemas.microsoft.com/office/drawing/2014/main" id="{AE31E251-94ED-456B-B224-D0EB5CB73548}"/>
                </a:ext>
              </a:extLst>
            </p:cNvPr>
            <p:cNvPicPr>
              <a:picLocks noChangeAspect="1"/>
            </p:cNvPicPr>
            <p:nvPr/>
          </p:nvPicPr>
          <p:blipFill>
            <a:blip r:embed="rId10">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287539" y="259103"/>
              <a:ext cx="5485252" cy="1420491"/>
            </a:xfrm>
            <a:prstGeom prst="rect">
              <a:avLst/>
            </a:prstGeom>
          </p:spPr>
        </p:pic>
        <p:sp>
          <p:nvSpPr>
            <p:cNvPr id="14" name="ZoneTexte 13"/>
            <p:cNvSpPr txBox="1"/>
            <p:nvPr/>
          </p:nvSpPr>
          <p:spPr>
            <a:xfrm>
              <a:off x="1051904" y="512821"/>
              <a:ext cx="4720887" cy="769441"/>
            </a:xfrm>
            <a:prstGeom prst="rect">
              <a:avLst/>
            </a:prstGeom>
            <a:noFill/>
          </p:spPr>
          <p:txBody>
            <a:bodyPr wrap="square" rtlCol="0">
              <a:spAutoFit/>
            </a:bodyPr>
            <a:lstStyle/>
            <a:p>
              <a:r>
                <a:rPr lang="fr-CA" sz="4400" b="1" dirty="0">
                  <a:solidFill>
                    <a:srgbClr val="265C7E"/>
                  </a:solidFill>
                  <a:latin typeface="Arial Narrow" panose="020B0606020202030204" pitchFamily="34" charset="0"/>
                </a:rPr>
                <a:t>Le service de garde</a:t>
              </a:r>
            </a:p>
          </p:txBody>
        </p:sp>
      </p:grpSp>
    </p:spTree>
    <p:extLst>
      <p:ext uri="{BB962C8B-B14F-4D97-AF65-F5344CB8AC3E}">
        <p14:creationId xmlns:p14="http://schemas.microsoft.com/office/powerpoint/2010/main" val="2299970289"/>
      </p:ext>
    </p:extLst>
  </p:cSld>
  <p:clrMapOvr>
    <a:masterClrMapping/>
  </p:clrMapOvr>
  <mc:AlternateContent xmlns:mc="http://schemas.openxmlformats.org/markup-compatibility/2006" xmlns:p14="http://schemas.microsoft.com/office/powerpoint/2010/main">
    <mc:Choice Requires="p14">
      <p:transition p14:dur="10" advTm="14100"/>
    </mc:Choice>
    <mc:Fallback xmlns="">
      <p:transition advTm="14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0" fill="hold"/>
                                        <p:tgtEl>
                                          <p:spTgt spid="8"/>
                                        </p:tgtEl>
                                      </p:cBhvr>
                                    </p:cmd>
                                  </p:childTnLst>
                                </p:cTn>
                              </p:par>
                              <p:par>
                                <p:cTn id="7" presetID="23" presetClass="entr" presetSubtype="272" fill="hold" nodeType="withEffect">
                                  <p:stCondLst>
                                    <p:cond delay="2000"/>
                                  </p:stCondLst>
                                  <p:childTnLst>
                                    <p:set>
                                      <p:cBhvr>
                                        <p:cTn id="8" dur="1" fill="hold">
                                          <p:stCondLst>
                                            <p:cond delay="0"/>
                                          </p:stCondLst>
                                        </p:cTn>
                                        <p:tgtEl>
                                          <p:spTgt spid="15"/>
                                        </p:tgtEl>
                                        <p:attrNameLst>
                                          <p:attrName>style.visibility</p:attrName>
                                        </p:attrNameLst>
                                      </p:cBhvr>
                                      <p:to>
                                        <p:strVal val="visible"/>
                                      </p:to>
                                    </p:set>
                                    <p:anim calcmode="lin" valueType="num">
                                      <p:cBhvr>
                                        <p:cTn id="9" dur="2250" fill="hold"/>
                                        <p:tgtEl>
                                          <p:spTgt spid="15"/>
                                        </p:tgtEl>
                                        <p:attrNameLst>
                                          <p:attrName>ppt_w</p:attrName>
                                        </p:attrNameLst>
                                      </p:cBhvr>
                                      <p:tavLst>
                                        <p:tav tm="0">
                                          <p:val>
                                            <p:strVal val="2/3*#ppt_w"/>
                                          </p:val>
                                        </p:tav>
                                        <p:tav tm="100000">
                                          <p:val>
                                            <p:strVal val="#ppt_w"/>
                                          </p:val>
                                        </p:tav>
                                      </p:tavLst>
                                    </p:anim>
                                    <p:anim calcmode="lin" valueType="num">
                                      <p:cBhvr>
                                        <p:cTn id="10" dur="2250" fill="hold"/>
                                        <p:tgtEl>
                                          <p:spTgt spid="15"/>
                                        </p:tgtEl>
                                        <p:attrNameLst>
                                          <p:attrName>ppt_h</p:attrName>
                                        </p:attrNameLst>
                                      </p:cBhvr>
                                      <p:tavLst>
                                        <p:tav tm="0">
                                          <p:val>
                                            <p:strVal val="2/3*#ppt_h"/>
                                          </p:val>
                                        </p:tav>
                                        <p:tav tm="100000">
                                          <p:val>
                                            <p:strVal val="#ppt_h"/>
                                          </p:val>
                                        </p:tav>
                                      </p:tavLst>
                                    </p:anim>
                                  </p:childTnLst>
                                </p:cTn>
                              </p:par>
                              <p:par>
                                <p:cTn id="11" presetID="47" presetClass="entr" presetSubtype="0" fill="hold" nodeType="withEffect">
                                  <p:stCondLst>
                                    <p:cond delay="6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ppt_x</p:attrName>
                                        </p:attrNameLst>
                                      </p:cBhvr>
                                      <p:tavLst>
                                        <p:tav tm="0">
                                          <p:val>
                                            <p:strVal val="#ppt_x"/>
                                          </p:val>
                                        </p:tav>
                                        <p:tav tm="100000">
                                          <p:val>
                                            <p:strVal val="#ppt_x"/>
                                          </p:val>
                                        </p:tav>
                                      </p:tavLst>
                                    </p:anim>
                                    <p:anim calcmode="lin" valueType="num">
                                      <p:cBhvr>
                                        <p:cTn id="15" dur="2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8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anim calcmode="lin" valueType="num">
                                      <p:cBhvr>
                                        <p:cTn id="19" dur="2000" fill="hold"/>
                                        <p:tgtEl>
                                          <p:spTgt spid="6"/>
                                        </p:tgtEl>
                                        <p:attrNameLst>
                                          <p:attrName>ppt_x</p:attrName>
                                        </p:attrNameLst>
                                      </p:cBhvr>
                                      <p:tavLst>
                                        <p:tav tm="0">
                                          <p:val>
                                            <p:strVal val="#ppt_x"/>
                                          </p:val>
                                        </p:tav>
                                        <p:tav tm="100000">
                                          <p:val>
                                            <p:strVal val="#ppt_x"/>
                                          </p:val>
                                        </p:tav>
                                      </p:tavLst>
                                    </p:anim>
                                    <p:anim calcmode="lin" valueType="num">
                                      <p:cBhvr>
                                        <p:cTn id="20" dur="2000" fill="hold"/>
                                        <p:tgtEl>
                                          <p:spTgt spid="6"/>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101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ppt_x</p:attrName>
                                        </p:attrNameLst>
                                      </p:cBhvr>
                                      <p:tavLst>
                                        <p:tav tm="0">
                                          <p:val>
                                            <p:strVal val="#ppt_x"/>
                                          </p:val>
                                        </p:tav>
                                        <p:tav tm="100000">
                                          <p:val>
                                            <p:strVal val="#ppt_x"/>
                                          </p:val>
                                        </p:tav>
                                      </p:tavLst>
                                    </p:anim>
                                    <p:anim calcmode="lin" valueType="num">
                                      <p:cBhvr>
                                        <p:cTn id="25"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4A308E-7E53-4F8C-A6F7-7216B71E6B5E}"/>
              </a:ext>
            </a:extLst>
          </p:cNvPr>
          <p:cNvSpPr/>
          <p:nvPr/>
        </p:nvSpPr>
        <p:spPr>
          <a:xfrm>
            <a:off x="873188" y="2580103"/>
            <a:ext cx="4207036" cy="2739211"/>
          </a:xfrm>
          <a:prstGeom prst="rect">
            <a:avLst/>
          </a:prstGeom>
          <a:noFill/>
        </p:spPr>
        <p:txBody>
          <a:bodyPr wrap="square">
            <a:spAutoFit/>
          </a:bodyPr>
          <a:lstStyle/>
          <a:p>
            <a:r>
              <a:rPr lang="fr-CA" sz="2200" dirty="0">
                <a:latin typeface="Arial Narrow" panose="020B0606020202030204" pitchFamily="34" charset="0"/>
              </a:rPr>
              <a:t>Pour changer une photo ou une image et conserver les animations, faire un clic droit de la souris sur l’image puis sélectionner l’option « changer d’image ». Vous pourrez choisir la provenance de la nouvelle image. Les animations seront alors conservées. </a:t>
            </a:r>
          </a:p>
          <a:p>
            <a:endParaRPr lang="fr-CA" dirty="0"/>
          </a:p>
        </p:txBody>
      </p:sp>
      <p:grpSp>
        <p:nvGrpSpPr>
          <p:cNvPr id="16" name="Groupe 15">
            <a:extLst>
              <a:ext uri="{FF2B5EF4-FFF2-40B4-BE49-F238E27FC236}">
                <a16:creationId xmlns:a16="http://schemas.microsoft.com/office/drawing/2014/main" id="{D98BF152-8BEB-491F-829B-4843F37DC89F}"/>
              </a:ext>
            </a:extLst>
          </p:cNvPr>
          <p:cNvGrpSpPr/>
          <p:nvPr/>
        </p:nvGrpSpPr>
        <p:grpSpPr>
          <a:xfrm>
            <a:off x="5155066" y="2761481"/>
            <a:ext cx="3716561" cy="2329784"/>
            <a:chOff x="5427439" y="503531"/>
            <a:chExt cx="3716561" cy="2329784"/>
          </a:xfrm>
        </p:grpSpPr>
        <p:pic>
          <p:nvPicPr>
            <p:cNvPr id="4" name="Image 3">
              <a:extLst>
                <a:ext uri="{FF2B5EF4-FFF2-40B4-BE49-F238E27FC236}">
                  <a16:creationId xmlns:a16="http://schemas.microsoft.com/office/drawing/2014/main" id="{75CD1D94-426C-415E-B860-7AB4A641C33D}"/>
                </a:ext>
              </a:extLst>
            </p:cNvPr>
            <p:cNvPicPr>
              <a:picLocks noChangeAspect="1"/>
            </p:cNvPicPr>
            <p:nvPr/>
          </p:nvPicPr>
          <p:blipFill rotWithShape="1">
            <a:blip r:embed="rId3"/>
            <a:srcRect l="66349" t="40907" r="17203" b="19285"/>
            <a:stretch/>
          </p:blipFill>
          <p:spPr>
            <a:xfrm>
              <a:off x="5827364" y="503531"/>
              <a:ext cx="3208572" cy="2329784"/>
            </a:xfrm>
            <a:prstGeom prst="rect">
              <a:avLst/>
            </a:prstGeom>
          </p:spPr>
        </p:pic>
        <p:grpSp>
          <p:nvGrpSpPr>
            <p:cNvPr id="8" name="Groupe 7">
              <a:extLst>
                <a:ext uri="{FF2B5EF4-FFF2-40B4-BE49-F238E27FC236}">
                  <a16:creationId xmlns:a16="http://schemas.microsoft.com/office/drawing/2014/main" id="{4A1EB3D9-3176-4A55-94B5-5E461FCC1FD1}"/>
                </a:ext>
              </a:extLst>
            </p:cNvPr>
            <p:cNvGrpSpPr/>
            <p:nvPr/>
          </p:nvGrpSpPr>
          <p:grpSpPr>
            <a:xfrm>
              <a:off x="5944912" y="577402"/>
              <a:ext cx="598101" cy="498323"/>
              <a:chOff x="6937141" y="402551"/>
              <a:chExt cx="598101" cy="498323"/>
            </a:xfrm>
          </p:grpSpPr>
          <p:sp>
            <p:nvSpPr>
              <p:cNvPr id="6" name="Flèche : droite 5">
                <a:extLst>
                  <a:ext uri="{FF2B5EF4-FFF2-40B4-BE49-F238E27FC236}">
                    <a16:creationId xmlns:a16="http://schemas.microsoft.com/office/drawing/2014/main" id="{EE37AD07-11C4-451B-8BDB-4EB6C3AA3194}"/>
                  </a:ext>
                </a:extLst>
              </p:cNvPr>
              <p:cNvSpPr/>
              <p:nvPr/>
            </p:nvSpPr>
            <p:spPr>
              <a:xfrm>
                <a:off x="6937141" y="402551"/>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7" name="ZoneTexte 6">
                <a:extLst>
                  <a:ext uri="{FF2B5EF4-FFF2-40B4-BE49-F238E27FC236}">
                    <a16:creationId xmlns:a16="http://schemas.microsoft.com/office/drawing/2014/main" id="{BBBBA7B6-EDBA-4D43-9AFE-F91AAD16622C}"/>
                  </a:ext>
                </a:extLst>
              </p:cNvPr>
              <p:cNvSpPr txBox="1"/>
              <p:nvPr/>
            </p:nvSpPr>
            <p:spPr>
              <a:xfrm>
                <a:off x="7196775" y="464447"/>
                <a:ext cx="301744" cy="436427"/>
              </a:xfrm>
              <a:prstGeom prst="rect">
                <a:avLst/>
              </a:prstGeom>
              <a:noFill/>
            </p:spPr>
            <p:txBody>
              <a:bodyPr wrap="square" rtlCol="0">
                <a:spAutoFit/>
              </a:bodyPr>
              <a:lstStyle/>
              <a:p>
                <a:r>
                  <a:rPr lang="fr-CA" sz="1400" dirty="0">
                    <a:solidFill>
                      <a:schemeClr val="bg1"/>
                    </a:solidFill>
                  </a:rPr>
                  <a:t>1</a:t>
                </a:r>
              </a:p>
            </p:txBody>
          </p:sp>
        </p:grpSp>
        <p:sp>
          <p:nvSpPr>
            <p:cNvPr id="9" name="ZoneTexte 8">
              <a:extLst>
                <a:ext uri="{FF2B5EF4-FFF2-40B4-BE49-F238E27FC236}">
                  <a16:creationId xmlns:a16="http://schemas.microsoft.com/office/drawing/2014/main" id="{19A2F7B6-5DD6-4546-9322-F3B54AE273CA}"/>
                </a:ext>
              </a:extLst>
            </p:cNvPr>
            <p:cNvSpPr txBox="1"/>
            <p:nvPr/>
          </p:nvSpPr>
          <p:spPr>
            <a:xfrm>
              <a:off x="6498078" y="691409"/>
              <a:ext cx="2645922" cy="269304"/>
            </a:xfrm>
            <a:prstGeom prst="rect">
              <a:avLst/>
            </a:prstGeom>
            <a:noFill/>
          </p:spPr>
          <p:txBody>
            <a:bodyPr wrap="square" rtlCol="0">
              <a:spAutoFit/>
            </a:bodyPr>
            <a:lstStyle/>
            <a:p>
              <a:r>
                <a:rPr lang="fr-CA" sz="1150" dirty="0">
                  <a:latin typeface="Arial Narrow" panose="020B0606020202030204" pitchFamily="34" charset="0"/>
                </a:rPr>
                <a:t>Clique droit de la souris sur l’image à modifier</a:t>
              </a:r>
            </a:p>
          </p:txBody>
        </p:sp>
        <p:grpSp>
          <p:nvGrpSpPr>
            <p:cNvPr id="10" name="Groupe 9">
              <a:extLst>
                <a:ext uri="{FF2B5EF4-FFF2-40B4-BE49-F238E27FC236}">
                  <a16:creationId xmlns:a16="http://schemas.microsoft.com/office/drawing/2014/main" id="{331EE340-7C21-403A-9FE3-49889271A595}"/>
                </a:ext>
              </a:extLst>
            </p:cNvPr>
            <p:cNvGrpSpPr/>
            <p:nvPr/>
          </p:nvGrpSpPr>
          <p:grpSpPr>
            <a:xfrm>
              <a:off x="5427439" y="1558523"/>
              <a:ext cx="598101" cy="436427"/>
              <a:chOff x="6968208" y="326363"/>
              <a:chExt cx="598101" cy="436427"/>
            </a:xfrm>
          </p:grpSpPr>
          <p:sp>
            <p:nvSpPr>
              <p:cNvPr id="11" name="Flèche : droite 10">
                <a:extLst>
                  <a:ext uri="{FF2B5EF4-FFF2-40B4-BE49-F238E27FC236}">
                    <a16:creationId xmlns:a16="http://schemas.microsoft.com/office/drawing/2014/main" id="{6157BC50-485F-4386-A513-0CF0992B820B}"/>
                  </a:ext>
                </a:extLst>
              </p:cNvPr>
              <p:cNvSpPr/>
              <p:nvPr/>
            </p:nvSpPr>
            <p:spPr>
              <a:xfrm rot="1662417">
                <a:off x="6968208" y="326363"/>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12" name="ZoneTexte 11">
                <a:extLst>
                  <a:ext uri="{FF2B5EF4-FFF2-40B4-BE49-F238E27FC236}">
                    <a16:creationId xmlns:a16="http://schemas.microsoft.com/office/drawing/2014/main" id="{B54D5D8D-C2A8-4FE1-B9FA-8383D0C705B3}"/>
                  </a:ext>
                </a:extLst>
              </p:cNvPr>
              <p:cNvSpPr txBox="1"/>
              <p:nvPr/>
            </p:nvSpPr>
            <p:spPr>
              <a:xfrm>
                <a:off x="7222567" y="436263"/>
                <a:ext cx="301744" cy="307777"/>
              </a:xfrm>
              <a:prstGeom prst="rect">
                <a:avLst/>
              </a:prstGeom>
              <a:noFill/>
            </p:spPr>
            <p:txBody>
              <a:bodyPr wrap="square" rtlCol="0">
                <a:spAutoFit/>
              </a:bodyPr>
              <a:lstStyle/>
              <a:p>
                <a:r>
                  <a:rPr lang="fr-CA" sz="1400" dirty="0">
                    <a:solidFill>
                      <a:schemeClr val="bg1"/>
                    </a:solidFill>
                  </a:rPr>
                  <a:t>2</a:t>
                </a:r>
              </a:p>
            </p:txBody>
          </p:sp>
        </p:grpSp>
        <p:grpSp>
          <p:nvGrpSpPr>
            <p:cNvPr id="13" name="Groupe 12">
              <a:extLst>
                <a:ext uri="{FF2B5EF4-FFF2-40B4-BE49-F238E27FC236}">
                  <a16:creationId xmlns:a16="http://schemas.microsoft.com/office/drawing/2014/main" id="{E25EFDB0-1A84-48B5-B87F-DA40A6B5EBEA}"/>
                </a:ext>
              </a:extLst>
            </p:cNvPr>
            <p:cNvGrpSpPr/>
            <p:nvPr/>
          </p:nvGrpSpPr>
          <p:grpSpPr>
            <a:xfrm rot="5400000">
              <a:off x="8099772" y="1233505"/>
              <a:ext cx="601118" cy="436427"/>
              <a:chOff x="6887580" y="444482"/>
              <a:chExt cx="601118" cy="436427"/>
            </a:xfrm>
          </p:grpSpPr>
          <p:sp>
            <p:nvSpPr>
              <p:cNvPr id="14" name="Flèche : droite 13">
                <a:extLst>
                  <a:ext uri="{FF2B5EF4-FFF2-40B4-BE49-F238E27FC236}">
                    <a16:creationId xmlns:a16="http://schemas.microsoft.com/office/drawing/2014/main" id="{867DA61A-4F1A-4B24-89D6-9DF23BB80F4E}"/>
                  </a:ext>
                </a:extLst>
              </p:cNvPr>
              <p:cNvSpPr/>
              <p:nvPr/>
            </p:nvSpPr>
            <p:spPr>
              <a:xfrm>
                <a:off x="6887580" y="444482"/>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547D7C18-EA7F-4AE2-95DC-DF31FD318D8C}"/>
                  </a:ext>
                </a:extLst>
              </p:cNvPr>
              <p:cNvSpPr txBox="1"/>
              <p:nvPr/>
            </p:nvSpPr>
            <p:spPr>
              <a:xfrm rot="16200000">
                <a:off x="7183938" y="493415"/>
                <a:ext cx="301744" cy="307777"/>
              </a:xfrm>
              <a:prstGeom prst="rect">
                <a:avLst/>
              </a:prstGeom>
              <a:noFill/>
            </p:spPr>
            <p:txBody>
              <a:bodyPr wrap="square" rtlCol="0">
                <a:spAutoFit/>
              </a:bodyPr>
              <a:lstStyle/>
              <a:p>
                <a:r>
                  <a:rPr lang="fr-CA" sz="1400" dirty="0">
                    <a:solidFill>
                      <a:schemeClr val="bg1"/>
                    </a:solidFill>
                  </a:rPr>
                  <a:t>3</a:t>
                </a:r>
              </a:p>
            </p:txBody>
          </p:sp>
        </p:grpSp>
      </p:grpSp>
      <p:sp>
        <p:nvSpPr>
          <p:cNvPr id="19" name="ZoneTexte 18">
            <a:extLst>
              <a:ext uri="{FF2B5EF4-FFF2-40B4-BE49-F238E27FC236}">
                <a16:creationId xmlns:a16="http://schemas.microsoft.com/office/drawing/2014/main" id="{B51D0FDE-6E7F-406D-A0FA-075ECB96F1F0}"/>
              </a:ext>
            </a:extLst>
          </p:cNvPr>
          <p:cNvSpPr txBox="1"/>
          <p:nvPr/>
        </p:nvSpPr>
        <p:spPr>
          <a:xfrm>
            <a:off x="642027" y="544749"/>
            <a:ext cx="8035046" cy="553998"/>
          </a:xfrm>
          <a:prstGeom prst="rect">
            <a:avLst/>
          </a:prstGeom>
          <a:noFill/>
        </p:spPr>
        <p:txBody>
          <a:bodyPr wrap="square" rtlCol="0">
            <a:spAutoFit/>
          </a:bodyPr>
          <a:lstStyle/>
          <a:p>
            <a:pPr algn="ctr"/>
            <a:r>
              <a:rPr lang="fr-CA" sz="3000" b="1" u="sng" dirty="0">
                <a:latin typeface="Arial Narrow" panose="020B0606020202030204" pitchFamily="34" charset="0"/>
              </a:rPr>
              <a:t>Voici quelques conseils pour faciliter votre tâche :</a:t>
            </a:r>
            <a:endParaRPr lang="fr-CA" sz="3000" dirty="0"/>
          </a:p>
        </p:txBody>
      </p:sp>
    </p:spTree>
    <p:extLst>
      <p:ext uri="{BB962C8B-B14F-4D97-AF65-F5344CB8AC3E}">
        <p14:creationId xmlns:p14="http://schemas.microsoft.com/office/powerpoint/2010/main" val="365986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2B72485-F585-4F20-B5F1-4A6CE76001A3}"/>
              </a:ext>
            </a:extLst>
          </p:cNvPr>
          <p:cNvSpPr txBox="1"/>
          <p:nvPr/>
        </p:nvSpPr>
        <p:spPr>
          <a:xfrm rot="20970784">
            <a:off x="1020275" y="3666582"/>
            <a:ext cx="2031483" cy="400110"/>
          </a:xfrm>
          <a:prstGeom prst="rect">
            <a:avLst/>
          </a:prstGeom>
          <a:noFill/>
        </p:spPr>
        <p:txBody>
          <a:bodyPr wrap="square" rtlCol="0">
            <a:spAutoFit/>
          </a:bodyPr>
          <a:lstStyle/>
          <a:p>
            <a:r>
              <a:rPr lang="fr-CA" sz="2000" b="1" dirty="0">
                <a:solidFill>
                  <a:srgbClr val="265C7E"/>
                </a:solidFill>
              </a:rPr>
              <a:t>Nom éducatrice</a:t>
            </a:r>
          </a:p>
        </p:txBody>
      </p:sp>
      <p:sp>
        <p:nvSpPr>
          <p:cNvPr id="9" name="ZoneTexte 8">
            <a:extLst>
              <a:ext uri="{FF2B5EF4-FFF2-40B4-BE49-F238E27FC236}">
                <a16:creationId xmlns:a16="http://schemas.microsoft.com/office/drawing/2014/main" id="{C27D68F0-75B2-40CF-9FA7-250F33A5B71D}"/>
              </a:ext>
            </a:extLst>
          </p:cNvPr>
          <p:cNvSpPr txBox="1"/>
          <p:nvPr/>
        </p:nvSpPr>
        <p:spPr>
          <a:xfrm rot="20970784">
            <a:off x="1709802" y="6300441"/>
            <a:ext cx="1766837" cy="400110"/>
          </a:xfrm>
          <a:prstGeom prst="rect">
            <a:avLst/>
          </a:prstGeom>
          <a:noFill/>
        </p:spPr>
        <p:txBody>
          <a:bodyPr wrap="square" rtlCol="0">
            <a:spAutoFit/>
          </a:bodyPr>
          <a:lstStyle/>
          <a:p>
            <a:r>
              <a:rPr lang="fr-CA" sz="2000" b="1" dirty="0">
                <a:solidFill>
                  <a:srgbClr val="265C7E"/>
                </a:solidFill>
                <a:latin typeface="Arial Narrow" panose="020B0606020202030204" pitchFamily="34" charset="0"/>
              </a:rPr>
              <a:t>Nom éducatrice</a:t>
            </a:r>
          </a:p>
        </p:txBody>
      </p:sp>
      <p:sp>
        <p:nvSpPr>
          <p:cNvPr id="10" name="ZoneTexte 9">
            <a:extLst>
              <a:ext uri="{FF2B5EF4-FFF2-40B4-BE49-F238E27FC236}">
                <a16:creationId xmlns:a16="http://schemas.microsoft.com/office/drawing/2014/main" id="{96F12C13-9B5B-40DA-8860-56093244E7A5}"/>
              </a:ext>
            </a:extLst>
          </p:cNvPr>
          <p:cNvSpPr txBox="1"/>
          <p:nvPr/>
        </p:nvSpPr>
        <p:spPr>
          <a:xfrm>
            <a:off x="3579088" y="3578243"/>
            <a:ext cx="1984470" cy="400110"/>
          </a:xfrm>
          <a:prstGeom prst="rect">
            <a:avLst/>
          </a:prstGeom>
          <a:noFill/>
        </p:spPr>
        <p:txBody>
          <a:bodyPr wrap="square" rtlCol="0">
            <a:spAutoFit/>
          </a:bodyPr>
          <a:lstStyle/>
          <a:p>
            <a:r>
              <a:rPr lang="fr-CA" sz="2000" b="1" dirty="0">
                <a:solidFill>
                  <a:srgbClr val="265C7E"/>
                </a:solidFill>
                <a:latin typeface="Arial Narrow" panose="020B0606020202030204" pitchFamily="34" charset="0"/>
              </a:rPr>
              <a:t>Nom éducatrice</a:t>
            </a:r>
          </a:p>
        </p:txBody>
      </p:sp>
      <p:sp>
        <p:nvSpPr>
          <p:cNvPr id="12" name="ZoneTexte 11">
            <a:extLst>
              <a:ext uri="{FF2B5EF4-FFF2-40B4-BE49-F238E27FC236}">
                <a16:creationId xmlns:a16="http://schemas.microsoft.com/office/drawing/2014/main" id="{88F534B9-500E-45BE-93D8-09332C4FB42E}"/>
              </a:ext>
            </a:extLst>
          </p:cNvPr>
          <p:cNvSpPr txBox="1"/>
          <p:nvPr/>
        </p:nvSpPr>
        <p:spPr>
          <a:xfrm rot="600000">
            <a:off x="6224040" y="3691346"/>
            <a:ext cx="1826421" cy="400110"/>
          </a:xfrm>
          <a:prstGeom prst="rect">
            <a:avLst/>
          </a:prstGeom>
          <a:noFill/>
        </p:spPr>
        <p:txBody>
          <a:bodyPr wrap="square" rtlCol="0">
            <a:spAutoFit/>
          </a:bodyPr>
          <a:lstStyle/>
          <a:p>
            <a:r>
              <a:rPr lang="fr-CA" sz="2000" b="1" dirty="0">
                <a:solidFill>
                  <a:srgbClr val="265C7E"/>
                </a:solidFill>
                <a:latin typeface="Arial Narrow" panose="020B0606020202030204" pitchFamily="34" charset="0"/>
              </a:rPr>
              <a:t>Nom</a:t>
            </a:r>
            <a:r>
              <a:rPr lang="fr-CA" sz="2000" dirty="0">
                <a:solidFill>
                  <a:srgbClr val="265C7E"/>
                </a:solidFill>
                <a:latin typeface="Arial Narrow" panose="020B0606020202030204" pitchFamily="34" charset="0"/>
              </a:rPr>
              <a:t> </a:t>
            </a:r>
            <a:r>
              <a:rPr lang="fr-CA" sz="2000" b="1" dirty="0">
                <a:solidFill>
                  <a:srgbClr val="265C7E"/>
                </a:solidFill>
                <a:latin typeface="Arial Narrow" panose="020B0606020202030204" pitchFamily="34" charset="0"/>
              </a:rPr>
              <a:t>éducatrice</a:t>
            </a:r>
          </a:p>
        </p:txBody>
      </p:sp>
      <p:sp>
        <p:nvSpPr>
          <p:cNvPr id="17" name="ZoneTexte 16">
            <a:extLst>
              <a:ext uri="{FF2B5EF4-FFF2-40B4-BE49-F238E27FC236}">
                <a16:creationId xmlns:a16="http://schemas.microsoft.com/office/drawing/2014/main" id="{03686CCC-FB59-4AC3-8F63-819CDF5DE729}"/>
              </a:ext>
            </a:extLst>
          </p:cNvPr>
          <p:cNvSpPr txBox="1"/>
          <p:nvPr/>
        </p:nvSpPr>
        <p:spPr>
          <a:xfrm rot="622684">
            <a:off x="5699935" y="6298639"/>
            <a:ext cx="1766837" cy="400110"/>
          </a:xfrm>
          <a:prstGeom prst="rect">
            <a:avLst/>
          </a:prstGeom>
          <a:noFill/>
        </p:spPr>
        <p:txBody>
          <a:bodyPr wrap="square" rtlCol="0">
            <a:spAutoFit/>
          </a:bodyPr>
          <a:lstStyle/>
          <a:p>
            <a:r>
              <a:rPr lang="fr-CA" sz="2000" b="1" dirty="0">
                <a:solidFill>
                  <a:srgbClr val="265C7E"/>
                </a:solidFill>
                <a:latin typeface="Arial Narrow" panose="020B0606020202030204" pitchFamily="34" charset="0"/>
              </a:rPr>
              <a:t>Nom éducatrice</a:t>
            </a:r>
          </a:p>
        </p:txBody>
      </p:sp>
      <p:pic>
        <p:nvPicPr>
          <p:cNvPr id="4" name="Son enregistré">
            <a:hlinkClick r:id="" action="ppaction://media"/>
            <a:extLst>
              <a:ext uri="{FF2B5EF4-FFF2-40B4-BE49-F238E27FC236}">
                <a16:creationId xmlns:a16="http://schemas.microsoft.com/office/drawing/2014/main" id="{49FCDB46-86DE-4FA0-A126-0CFCBC4A81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18" name="Groupe 17">
            <a:extLst>
              <a:ext uri="{FF2B5EF4-FFF2-40B4-BE49-F238E27FC236}">
                <a16:creationId xmlns:a16="http://schemas.microsoft.com/office/drawing/2014/main" id="{B39CE803-149A-457A-9617-401AA2EDC4CD}"/>
              </a:ext>
            </a:extLst>
          </p:cNvPr>
          <p:cNvGrpSpPr/>
          <p:nvPr/>
        </p:nvGrpSpPr>
        <p:grpSpPr>
          <a:xfrm>
            <a:off x="954549" y="487363"/>
            <a:ext cx="7284349" cy="769441"/>
            <a:chOff x="995988" y="416285"/>
            <a:chExt cx="7284349" cy="769441"/>
          </a:xfrm>
          <a:effectLst>
            <a:outerShdw blurRad="50800" dist="50800" dir="5400000" algn="ctr" rotWithShape="0">
              <a:srgbClr val="000000"/>
            </a:outerShdw>
          </a:effectLst>
        </p:grpSpPr>
        <p:sp>
          <p:nvSpPr>
            <p:cNvPr id="19" name="Rectangle : coins arrondis 18">
              <a:extLst>
                <a:ext uri="{FF2B5EF4-FFF2-40B4-BE49-F238E27FC236}">
                  <a16:creationId xmlns:a16="http://schemas.microsoft.com/office/drawing/2014/main" id="{3D3DBF97-3E16-47E1-83A7-062CC1DDBA17}"/>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ZoneTexte 19">
              <a:extLst>
                <a:ext uri="{FF2B5EF4-FFF2-40B4-BE49-F238E27FC236}">
                  <a16:creationId xmlns:a16="http://schemas.microsoft.com/office/drawing/2014/main" id="{F8936493-2066-42B3-B209-766363E61007}"/>
                </a:ext>
              </a:extLst>
            </p:cNvPr>
            <p:cNvSpPr txBox="1"/>
            <p:nvPr/>
          </p:nvSpPr>
          <p:spPr>
            <a:xfrm>
              <a:off x="1059356" y="479151"/>
              <a:ext cx="7171534" cy="677108"/>
            </a:xfrm>
            <a:prstGeom prst="rect">
              <a:avLst/>
            </a:prstGeom>
            <a:solidFill>
              <a:srgbClr val="FFC000"/>
            </a:solidFill>
            <a:effectLst>
              <a:softEdge rad="76200"/>
            </a:effectLst>
          </p:spPr>
          <p:txBody>
            <a:bodyPr wrap="square" rtlCol="0">
              <a:spAutoFit/>
            </a:bodyPr>
            <a:lstStyle/>
            <a:p>
              <a:pPr algn="ctr"/>
              <a:r>
                <a:rPr lang="fr-CA" sz="3800" b="1" dirty="0">
                  <a:solidFill>
                    <a:srgbClr val="265C7E"/>
                  </a:solidFill>
                  <a:latin typeface="Arial Narrow" panose="020B0606020202030204" pitchFamily="34" charset="0"/>
                </a:rPr>
                <a:t>Les éducatrices du service de garde</a:t>
              </a:r>
              <a:endParaRPr lang="fr-CA" sz="4000" b="1" dirty="0">
                <a:solidFill>
                  <a:schemeClr val="bg1"/>
                </a:solidFill>
                <a:latin typeface="Comic Sans MS" panose="030F0702030302020204" pitchFamily="66" charset="0"/>
              </a:endParaRPr>
            </a:p>
          </p:txBody>
        </p:sp>
      </p:grpSp>
      <p:pic>
        <p:nvPicPr>
          <p:cNvPr id="22" name="Espace réservé du contenu 9">
            <a:extLst>
              <a:ext uri="{FF2B5EF4-FFF2-40B4-BE49-F238E27FC236}">
                <a16:creationId xmlns:a16="http://schemas.microsoft.com/office/drawing/2014/main" id="{7CBF1E60-2CF7-4FB5-ADB7-9FAACF7D7ADF}"/>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rot="20971593">
            <a:off x="728744" y="1596743"/>
            <a:ext cx="1918800" cy="2160000"/>
          </a:xfrm>
          <a:prstGeom prst="rect">
            <a:avLst/>
          </a:prstGeom>
          <a:ln w="28575">
            <a:solidFill>
              <a:srgbClr val="3BB9C3"/>
            </a:solidFill>
          </a:ln>
        </p:spPr>
      </p:pic>
      <p:pic>
        <p:nvPicPr>
          <p:cNvPr id="23" name="Espace réservé du contenu 9">
            <a:extLst>
              <a:ext uri="{FF2B5EF4-FFF2-40B4-BE49-F238E27FC236}">
                <a16:creationId xmlns:a16="http://schemas.microsoft.com/office/drawing/2014/main" id="{D7459BA5-2698-48CF-A3F8-68561013CFB6}"/>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3505392" y="1476118"/>
            <a:ext cx="1918800" cy="2160000"/>
          </a:xfrm>
          <a:prstGeom prst="rect">
            <a:avLst/>
          </a:prstGeom>
          <a:ln w="28575">
            <a:solidFill>
              <a:srgbClr val="3BB9C3"/>
            </a:solidFill>
          </a:ln>
        </p:spPr>
      </p:pic>
      <p:pic>
        <p:nvPicPr>
          <p:cNvPr id="24" name="Espace réservé du contenu 9">
            <a:extLst>
              <a:ext uri="{FF2B5EF4-FFF2-40B4-BE49-F238E27FC236}">
                <a16:creationId xmlns:a16="http://schemas.microsoft.com/office/drawing/2014/main" id="{FD5D759A-88D5-444D-BD1E-17321C514988}"/>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rot="20938791">
            <a:off x="1378845" y="4207513"/>
            <a:ext cx="1918800" cy="2160000"/>
          </a:xfrm>
          <a:prstGeom prst="rect">
            <a:avLst/>
          </a:prstGeom>
          <a:ln w="28575">
            <a:solidFill>
              <a:srgbClr val="3BB9C3"/>
            </a:solidFill>
          </a:ln>
        </p:spPr>
      </p:pic>
      <p:pic>
        <p:nvPicPr>
          <p:cNvPr id="25" name="Espace réservé du contenu 9">
            <a:extLst>
              <a:ext uri="{FF2B5EF4-FFF2-40B4-BE49-F238E27FC236}">
                <a16:creationId xmlns:a16="http://schemas.microsoft.com/office/drawing/2014/main" id="{73E8F797-84A3-4C33-8EF6-FC1E2799A4EC}"/>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rot="704715">
            <a:off x="5905444" y="4216719"/>
            <a:ext cx="1918800" cy="2160000"/>
          </a:xfrm>
          <a:prstGeom prst="rect">
            <a:avLst/>
          </a:prstGeom>
          <a:ln w="28575">
            <a:solidFill>
              <a:srgbClr val="3BB9C3"/>
            </a:solidFill>
          </a:ln>
        </p:spPr>
      </p:pic>
      <p:pic>
        <p:nvPicPr>
          <p:cNvPr id="26" name="Espace réservé du contenu 9">
            <a:extLst>
              <a:ext uri="{FF2B5EF4-FFF2-40B4-BE49-F238E27FC236}">
                <a16:creationId xmlns:a16="http://schemas.microsoft.com/office/drawing/2014/main" id="{52EF1D52-5074-4A19-A0AD-593A6CE9B338}"/>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rot="634362">
            <a:off x="6385048" y="1608428"/>
            <a:ext cx="1918800" cy="2160000"/>
          </a:xfrm>
          <a:prstGeom prst="rect">
            <a:avLst/>
          </a:prstGeom>
          <a:ln w="28575">
            <a:solidFill>
              <a:srgbClr val="3BB9C3"/>
            </a:solidFill>
          </a:ln>
        </p:spPr>
      </p:pic>
    </p:spTree>
    <p:extLst>
      <p:ext uri="{BB962C8B-B14F-4D97-AF65-F5344CB8AC3E}">
        <p14:creationId xmlns:p14="http://schemas.microsoft.com/office/powerpoint/2010/main" val="265210013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27" fill="hold"/>
                                        <p:tgtEl>
                                          <p:spTgt spid="4"/>
                                        </p:tgtEl>
                                      </p:cBhvr>
                                    </p:cmd>
                                  </p:childTnLst>
                                </p:cTn>
                              </p:par>
                              <p:par>
                                <p:cTn id="7" presetID="3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p:cTn id="9" dur="1750" fill="hold"/>
                                        <p:tgtEl>
                                          <p:spTgt spid="18"/>
                                        </p:tgtEl>
                                        <p:attrNameLst>
                                          <p:attrName>ppt_w</p:attrName>
                                        </p:attrNameLst>
                                      </p:cBhvr>
                                      <p:tavLst>
                                        <p:tav tm="0">
                                          <p:val>
                                            <p:fltVal val="0"/>
                                          </p:val>
                                        </p:tav>
                                        <p:tav tm="100000">
                                          <p:val>
                                            <p:strVal val="#ppt_w"/>
                                          </p:val>
                                        </p:tav>
                                      </p:tavLst>
                                    </p:anim>
                                    <p:anim calcmode="lin" valueType="num">
                                      <p:cBhvr>
                                        <p:cTn id="10" dur="1750" fill="hold"/>
                                        <p:tgtEl>
                                          <p:spTgt spid="18"/>
                                        </p:tgtEl>
                                        <p:attrNameLst>
                                          <p:attrName>ppt_h</p:attrName>
                                        </p:attrNameLst>
                                      </p:cBhvr>
                                      <p:tavLst>
                                        <p:tav tm="0">
                                          <p:val>
                                            <p:fltVal val="0"/>
                                          </p:val>
                                        </p:tav>
                                        <p:tav tm="100000">
                                          <p:val>
                                            <p:strVal val="#ppt_h"/>
                                          </p:val>
                                        </p:tav>
                                      </p:tavLst>
                                    </p:anim>
                                    <p:anim calcmode="lin" valueType="num">
                                      <p:cBhvr>
                                        <p:cTn id="11" dur="1750" fill="hold"/>
                                        <p:tgtEl>
                                          <p:spTgt spid="18"/>
                                        </p:tgtEl>
                                        <p:attrNameLst>
                                          <p:attrName>style.rotation</p:attrName>
                                        </p:attrNameLst>
                                      </p:cBhvr>
                                      <p:tavLst>
                                        <p:tav tm="0">
                                          <p:val>
                                            <p:fltVal val="90"/>
                                          </p:val>
                                        </p:tav>
                                        <p:tav tm="100000">
                                          <p:val>
                                            <p:fltVal val="0"/>
                                          </p:val>
                                        </p:tav>
                                      </p:tavLst>
                                    </p:anim>
                                    <p:animEffect transition="in" filter="fade">
                                      <p:cBhvr>
                                        <p:cTn id="12" dur="1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n enregistré">
            <a:hlinkClick r:id="" action="ppaction://media"/>
            <a:extLst>
              <a:ext uri="{FF2B5EF4-FFF2-40B4-BE49-F238E27FC236}">
                <a16:creationId xmlns:a16="http://schemas.microsoft.com/office/drawing/2014/main" id="{DE9703E2-9644-4D52-B2E8-2FC6EE1FEB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0000" y="0"/>
            <a:ext cx="487363" cy="487363"/>
          </a:xfrm>
          <a:prstGeom prst="rect">
            <a:avLst/>
          </a:prstGeom>
        </p:spPr>
      </p:pic>
      <p:pic>
        <p:nvPicPr>
          <p:cNvPr id="9" name="Espace réservé du contenu 9">
            <a:extLst>
              <a:ext uri="{FF2B5EF4-FFF2-40B4-BE49-F238E27FC236}">
                <a16:creationId xmlns:a16="http://schemas.microsoft.com/office/drawing/2014/main" id="{DAEA6714-AD25-4C35-A181-FD48E93D30A5}"/>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630090" y="1911954"/>
            <a:ext cx="7883819" cy="4445561"/>
          </a:xfrm>
          <a:prstGeom prst="rect">
            <a:avLst/>
          </a:prstGeom>
          <a:ln w="104775">
            <a:solidFill>
              <a:srgbClr val="3BB9C3"/>
            </a:solidFill>
          </a:ln>
        </p:spPr>
      </p:pic>
      <p:pic>
        <p:nvPicPr>
          <p:cNvPr id="3" name="Son enregistré">
            <a:hlinkClick r:id="" action="ppaction://media"/>
            <a:extLst>
              <a:ext uri="{FF2B5EF4-FFF2-40B4-BE49-F238E27FC236}">
                <a16:creationId xmlns:a16="http://schemas.microsoft.com/office/drawing/2014/main" id="{0966C7BB-7123-4428-96DE-4E76522BF66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77615" y="726374"/>
            <a:ext cx="487363" cy="487363"/>
          </a:xfrm>
          <a:prstGeom prst="rect">
            <a:avLst/>
          </a:prstGeom>
        </p:spPr>
      </p:pic>
      <p:grpSp>
        <p:nvGrpSpPr>
          <p:cNvPr id="11" name="Groupe 10">
            <a:extLst>
              <a:ext uri="{FF2B5EF4-FFF2-40B4-BE49-F238E27FC236}">
                <a16:creationId xmlns:a16="http://schemas.microsoft.com/office/drawing/2014/main" id="{4CCFCDBD-CA4F-4E2A-A37A-FC7A68838A83}"/>
              </a:ext>
            </a:extLst>
          </p:cNvPr>
          <p:cNvGrpSpPr/>
          <p:nvPr/>
        </p:nvGrpSpPr>
        <p:grpSpPr>
          <a:xfrm>
            <a:off x="1725669" y="457200"/>
            <a:ext cx="5099050" cy="1416189"/>
            <a:chOff x="1771765" y="2980561"/>
            <a:chExt cx="5099050" cy="1416189"/>
          </a:xfrm>
        </p:grpSpPr>
        <p:pic>
          <p:nvPicPr>
            <p:cNvPr id="22" name="Image 21">
              <a:extLst>
                <a:ext uri="{FF2B5EF4-FFF2-40B4-BE49-F238E27FC236}">
                  <a16:creationId xmlns:a16="http://schemas.microsoft.com/office/drawing/2014/main" id="{23B4F348-AEA9-4B36-9DDD-113F1CB71015}"/>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50859" t="40285" r="13832" b="39065"/>
            <a:stretch/>
          </p:blipFill>
          <p:spPr>
            <a:xfrm>
              <a:off x="1771765" y="2980561"/>
              <a:ext cx="5099050" cy="1416189"/>
            </a:xfrm>
            <a:prstGeom prst="rect">
              <a:avLst/>
            </a:prstGeom>
          </p:spPr>
        </p:pic>
        <p:sp>
          <p:nvSpPr>
            <p:cNvPr id="14" name="ZoneTexte 13"/>
            <p:cNvSpPr txBox="1"/>
            <p:nvPr/>
          </p:nvSpPr>
          <p:spPr>
            <a:xfrm>
              <a:off x="2394283" y="3205217"/>
              <a:ext cx="4476531"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Le corridor</a:t>
              </a:r>
            </a:p>
          </p:txBody>
        </p:sp>
      </p:grpSp>
      <p:pic>
        <p:nvPicPr>
          <p:cNvPr id="6146" name="Picture 2" descr="Couloir de l'école, couloir du collège ou de l'université Vecteur gratuit">
            <a:extLst>
              <a:ext uri="{FF2B5EF4-FFF2-40B4-BE49-F238E27FC236}">
                <a16:creationId xmlns:a16="http://schemas.microsoft.com/office/drawing/2014/main" id="{5406AC68-C84B-4BC5-AC61-9ACDE647903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686363">
            <a:off x="6684597" y="675385"/>
            <a:ext cx="1893018" cy="126897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148" name="Picture 4" descr="Ensemble de sacs à dos d'école. sacs colorés pour les élèves du primaire, sacs à dos ouverts pour les enfants avec des fournitures scolaires à l'intérieur. illustrations vectorielles pour la rentrée scolaire, l'éducation, la papeterie, le concept de l'enfance Vecteur gratuit">
            <a:extLst>
              <a:ext uri="{FF2B5EF4-FFF2-40B4-BE49-F238E27FC236}">
                <a16:creationId xmlns:a16="http://schemas.microsoft.com/office/drawing/2014/main" id="{DA881970-6FFA-4421-B0F8-DC6306175684}"/>
              </a:ext>
            </a:extLst>
          </p:cNvPr>
          <p:cNvPicPr>
            <a:picLocks noChangeAspect="1" noChangeArrowheads="1"/>
          </p:cNvPicPr>
          <p:nvPr/>
        </p:nvPicPr>
        <p:blipFill rotWithShape="1">
          <a:blip r:embed="rId12">
            <a:clrChange>
              <a:clrFrom>
                <a:srgbClr val="FEFFFF"/>
              </a:clrFrom>
              <a:clrTo>
                <a:srgbClr val="FEFFFF">
                  <a:alpha val="0"/>
                </a:srgbClr>
              </a:clrTo>
            </a:clrChange>
            <a:extLst>
              <a:ext uri="{28A0092B-C50C-407E-A947-70E740481C1C}">
                <a14:useLocalDpi xmlns:a14="http://schemas.microsoft.com/office/drawing/2010/main" val="0"/>
              </a:ext>
            </a:extLst>
          </a:blip>
          <a:srcRect l="51969" t="68325" r="27208" b="321"/>
          <a:stretch/>
        </p:blipFill>
        <p:spPr bwMode="auto">
          <a:xfrm rot="21017745">
            <a:off x="580535" y="480872"/>
            <a:ext cx="1458605" cy="1517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1662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71" fill="hold"/>
                                        <p:tgtEl>
                                          <p:spTgt spid="2"/>
                                        </p:tgtEl>
                                      </p:cBhvr>
                                    </p:cmd>
                                  </p:childTnLst>
                                </p:cTn>
                              </p:par>
                            </p:childTnLst>
                          </p:cTn>
                        </p:par>
                        <p:par>
                          <p:cTn id="7" fill="hold">
                            <p:stCondLst>
                              <p:cond delay="12571"/>
                            </p:stCondLst>
                            <p:childTnLst>
                              <p:par>
                                <p:cTn id="8" presetID="1" presetClass="mediacall" presetSubtype="0" fill="hold" nodeType="afterEffect">
                                  <p:stCondLst>
                                    <p:cond delay="0"/>
                                  </p:stCondLst>
                                  <p:childTnLst>
                                    <p:cmd type="call" cmd="playFrom(0.0)">
                                      <p:cBhvr>
                                        <p:cTn id="9" dur="6162" fill="hold"/>
                                        <p:tgtEl>
                                          <p:spTgt spid="3"/>
                                        </p:tgtEl>
                                      </p:cBhvr>
                                    </p:cmd>
                                  </p:childTnLst>
                                </p:cTn>
                              </p:par>
                              <p:par>
                                <p:cTn id="10" presetID="23" presetClass="entr" presetSubtype="27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250" fill="hold"/>
                                        <p:tgtEl>
                                          <p:spTgt spid="9"/>
                                        </p:tgtEl>
                                        <p:attrNameLst>
                                          <p:attrName>ppt_w</p:attrName>
                                        </p:attrNameLst>
                                      </p:cBhvr>
                                      <p:tavLst>
                                        <p:tav tm="0">
                                          <p:val>
                                            <p:strVal val="2/3*#ppt_w"/>
                                          </p:val>
                                        </p:tav>
                                        <p:tav tm="100000">
                                          <p:val>
                                            <p:strVal val="#ppt_w"/>
                                          </p:val>
                                        </p:tav>
                                      </p:tavLst>
                                    </p:anim>
                                    <p:anim calcmode="lin" valueType="num">
                                      <p:cBhvr>
                                        <p:cTn id="13" dur="2250" fill="hold"/>
                                        <p:tgtEl>
                                          <p:spTgt spid="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9">
            <a:extLst>
              <a:ext uri="{FF2B5EF4-FFF2-40B4-BE49-F238E27FC236}">
                <a16:creationId xmlns:a16="http://schemas.microsoft.com/office/drawing/2014/main" id="{DAEA6714-AD25-4C35-A181-FD48E93D30A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0090" y="2012592"/>
            <a:ext cx="7883819" cy="4445561"/>
          </a:xfrm>
          <a:prstGeom prst="rect">
            <a:avLst/>
          </a:prstGeom>
          <a:ln w="104775">
            <a:solidFill>
              <a:srgbClr val="3BB9C3"/>
            </a:solidFill>
          </a:ln>
        </p:spPr>
      </p:pic>
      <p:pic>
        <p:nvPicPr>
          <p:cNvPr id="3" name="Son enregistré">
            <a:hlinkClick r:id="" action="ppaction://media"/>
            <a:extLst>
              <a:ext uri="{FF2B5EF4-FFF2-40B4-BE49-F238E27FC236}">
                <a16:creationId xmlns:a16="http://schemas.microsoft.com/office/drawing/2014/main" id="{3A773BDD-0FAD-451F-9098-888DED7A7E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0000" y="0"/>
            <a:ext cx="487363" cy="487363"/>
          </a:xfrm>
          <a:prstGeom prst="rect">
            <a:avLst/>
          </a:prstGeom>
        </p:spPr>
      </p:pic>
      <p:grpSp>
        <p:nvGrpSpPr>
          <p:cNvPr id="2" name="Groupe 1">
            <a:extLst>
              <a:ext uri="{FF2B5EF4-FFF2-40B4-BE49-F238E27FC236}">
                <a16:creationId xmlns:a16="http://schemas.microsoft.com/office/drawing/2014/main" id="{FA474DA9-8C03-4DD9-AA61-6CC6B6E8828A}"/>
              </a:ext>
            </a:extLst>
          </p:cNvPr>
          <p:cNvGrpSpPr/>
          <p:nvPr/>
        </p:nvGrpSpPr>
        <p:grpSpPr>
          <a:xfrm>
            <a:off x="1708484" y="266460"/>
            <a:ext cx="5727032" cy="1506477"/>
            <a:chOff x="1708484" y="266460"/>
            <a:chExt cx="5727032" cy="1506477"/>
          </a:xfrm>
        </p:grpSpPr>
        <p:pic>
          <p:nvPicPr>
            <p:cNvPr id="5" name="Image 4">
              <a:extLst>
                <a:ext uri="{FF2B5EF4-FFF2-40B4-BE49-F238E27FC236}">
                  <a16:creationId xmlns:a16="http://schemas.microsoft.com/office/drawing/2014/main" id="{5E7E327E-8D5D-4163-920A-9D73731DD16B}"/>
                </a:ext>
              </a:extLst>
            </p:cNvPr>
            <p:cNvPicPr>
              <a:picLocks noChangeAspect="1"/>
            </p:cNvPicPr>
            <p:nvPr/>
          </p:nvPicPr>
          <p:blipFill rotWithShape="1">
            <a:blip r:embed="rId7">
              <a:extLst>
                <a:ext uri="{28A0092B-C50C-407E-A947-70E740481C1C}">
                  <a14:useLocalDpi xmlns:a14="http://schemas.microsoft.com/office/drawing/2010/main" val="0"/>
                </a:ext>
              </a:extLst>
            </a:blip>
            <a:srcRect l="7349" t="38928" r="52146" b="39106"/>
            <a:stretch/>
          </p:blipFill>
          <p:spPr>
            <a:xfrm>
              <a:off x="1708484" y="266460"/>
              <a:ext cx="5727032" cy="1506477"/>
            </a:xfrm>
            <a:prstGeom prst="rect">
              <a:avLst/>
            </a:prstGeom>
          </p:spPr>
        </p:pic>
        <p:sp>
          <p:nvSpPr>
            <p:cNvPr id="14" name="ZoneTexte 13"/>
            <p:cNvSpPr txBox="1"/>
            <p:nvPr/>
          </p:nvSpPr>
          <p:spPr>
            <a:xfrm>
              <a:off x="2660365" y="571917"/>
              <a:ext cx="4367461"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Le vestiaire</a:t>
              </a:r>
            </a:p>
          </p:txBody>
        </p:sp>
      </p:grpSp>
      <p:grpSp>
        <p:nvGrpSpPr>
          <p:cNvPr id="6" name="Groupe 5">
            <a:extLst>
              <a:ext uri="{FF2B5EF4-FFF2-40B4-BE49-F238E27FC236}">
                <a16:creationId xmlns:a16="http://schemas.microsoft.com/office/drawing/2014/main" id="{095EE281-7AF1-4317-AF1C-795CAB8A4653}"/>
              </a:ext>
            </a:extLst>
          </p:cNvPr>
          <p:cNvGrpSpPr/>
          <p:nvPr/>
        </p:nvGrpSpPr>
        <p:grpSpPr>
          <a:xfrm>
            <a:off x="269631" y="222339"/>
            <a:ext cx="1935464" cy="1953109"/>
            <a:chOff x="259109" y="222339"/>
            <a:chExt cx="1838744" cy="1953109"/>
          </a:xfrm>
        </p:grpSpPr>
        <p:sp>
          <p:nvSpPr>
            <p:cNvPr id="4" name="Ellipse 3">
              <a:extLst>
                <a:ext uri="{FF2B5EF4-FFF2-40B4-BE49-F238E27FC236}">
                  <a16:creationId xmlns:a16="http://schemas.microsoft.com/office/drawing/2014/main" id="{4904A480-2412-4B23-A6B4-7F1CDAFFA1A7}"/>
                </a:ext>
              </a:extLst>
            </p:cNvPr>
            <p:cNvSpPr/>
            <p:nvPr/>
          </p:nvSpPr>
          <p:spPr>
            <a:xfrm>
              <a:off x="259109" y="222339"/>
              <a:ext cx="1838744" cy="1953109"/>
            </a:xfrm>
            <a:prstGeom prst="ellipse">
              <a:avLst/>
            </a:prstGeom>
            <a:solidFill>
              <a:srgbClr val="86D4DA"/>
            </a:solidFill>
            <a:ln>
              <a:solidFill>
                <a:srgbClr val="3BB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5122" name="Picture 2" descr="Vêtements d'hiver et essentiels Vecteur gratuit">
              <a:extLst>
                <a:ext uri="{FF2B5EF4-FFF2-40B4-BE49-F238E27FC236}">
                  <a16:creationId xmlns:a16="http://schemas.microsoft.com/office/drawing/2014/main" id="{45BF30E2-B5D4-430E-AC99-AED32B77E568}"/>
                </a:ext>
              </a:extLst>
            </p:cNvPr>
            <p:cNvPicPr>
              <a:picLocks noChangeAspect="1" noChangeArrowheads="1"/>
            </p:cNvPicPr>
            <p:nvPr/>
          </p:nvPicPr>
          <p:blipFill>
            <a:blip r:embed="rId8" cstate="print">
              <a:clrChange>
                <a:clrFrom>
                  <a:srgbClr val="EFF0F2"/>
                </a:clrFrom>
                <a:clrTo>
                  <a:srgbClr val="EFF0F2">
                    <a:alpha val="0"/>
                  </a:srgbClr>
                </a:clrTo>
              </a:clrChange>
              <a:extLst>
                <a:ext uri="{28A0092B-C50C-407E-A947-70E740481C1C}">
                  <a14:useLocalDpi xmlns:a14="http://schemas.microsoft.com/office/drawing/2010/main" val="0"/>
                </a:ext>
              </a:extLst>
            </a:blip>
            <a:srcRect/>
            <a:stretch>
              <a:fillRect/>
            </a:stretch>
          </p:blipFill>
          <p:spPr bwMode="auto">
            <a:xfrm rot="20948487">
              <a:off x="263773" y="306797"/>
              <a:ext cx="1784190" cy="178419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4" descr="Ensemble de sacs à dos d'école. sacs colorés pour les élèves du primaire, sacs à dos ouverts pour les enfants avec des fournitures scolaires à l'intérieur. illustrations vectorielles pour la rentrée scolaire, l'éducation, la papeterie, le concept de l'enfance Vecteur gratuit">
            <a:extLst>
              <a:ext uri="{FF2B5EF4-FFF2-40B4-BE49-F238E27FC236}">
                <a16:creationId xmlns:a16="http://schemas.microsoft.com/office/drawing/2014/main" id="{BB5DB5FA-BA30-414F-8AC1-0876B23D9D80}"/>
              </a:ext>
            </a:extLst>
          </p:cNvPr>
          <p:cNvPicPr>
            <a:picLocks noChangeAspect="1" noChangeArrowheads="1"/>
          </p:cNvPicPr>
          <p:nvPr/>
        </p:nvPicPr>
        <p:blipFill rotWithShape="1">
          <a:blip r:embed="rId9">
            <a:clrChange>
              <a:clrFrom>
                <a:srgbClr val="FEFFFF"/>
              </a:clrFrom>
              <a:clrTo>
                <a:srgbClr val="FEFFFF">
                  <a:alpha val="0"/>
                </a:srgbClr>
              </a:clrTo>
            </a:clrChange>
            <a:extLst>
              <a:ext uri="{28A0092B-C50C-407E-A947-70E740481C1C}">
                <a14:useLocalDpi xmlns:a14="http://schemas.microsoft.com/office/drawing/2010/main" val="0"/>
              </a:ext>
            </a:extLst>
          </a:blip>
          <a:srcRect l="51969" t="68325" r="27208" b="321"/>
          <a:stretch/>
        </p:blipFill>
        <p:spPr bwMode="auto">
          <a:xfrm rot="1109406">
            <a:off x="7307641" y="440301"/>
            <a:ext cx="1458605" cy="1517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48106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1" fill="hold"/>
                                        <p:tgtEl>
                                          <p:spTgt spid="3"/>
                                        </p:tgtEl>
                                      </p:cBhvr>
                                    </p:cmd>
                                  </p:childTnLst>
                                </p:cTn>
                              </p:par>
                              <p:par>
                                <p:cTn id="7" presetID="23" presetClass="entr" presetSubtype="272"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2250" fill="hold"/>
                                        <p:tgtEl>
                                          <p:spTgt spid="9"/>
                                        </p:tgtEl>
                                        <p:attrNameLst>
                                          <p:attrName>ppt_w</p:attrName>
                                        </p:attrNameLst>
                                      </p:cBhvr>
                                      <p:tavLst>
                                        <p:tav tm="0">
                                          <p:val>
                                            <p:strVal val="2/3*#ppt_w"/>
                                          </p:val>
                                        </p:tav>
                                        <p:tav tm="100000">
                                          <p:val>
                                            <p:strVal val="#ppt_w"/>
                                          </p:val>
                                        </p:tav>
                                      </p:tavLst>
                                    </p:anim>
                                    <p:anim calcmode="lin" valueType="num">
                                      <p:cBhvr>
                                        <p:cTn id="10" dur="2250" fill="hold"/>
                                        <p:tgtEl>
                                          <p:spTgt spid="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9">
            <a:extLst>
              <a:ext uri="{FF2B5EF4-FFF2-40B4-BE49-F238E27FC236}">
                <a16:creationId xmlns:a16="http://schemas.microsoft.com/office/drawing/2014/main" id="{DAEA6714-AD25-4C35-A181-FD48E93D30A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0090" y="1942254"/>
            <a:ext cx="7883819" cy="4445561"/>
          </a:xfrm>
          <a:prstGeom prst="rect">
            <a:avLst/>
          </a:prstGeom>
          <a:ln w="104775">
            <a:solidFill>
              <a:srgbClr val="3BB9C3"/>
            </a:solidFill>
          </a:ln>
        </p:spPr>
      </p:pic>
      <p:pic>
        <p:nvPicPr>
          <p:cNvPr id="2" name="Son enregistré">
            <a:hlinkClick r:id="" action="ppaction://media"/>
            <a:extLst>
              <a:ext uri="{FF2B5EF4-FFF2-40B4-BE49-F238E27FC236}">
                <a16:creationId xmlns:a16="http://schemas.microsoft.com/office/drawing/2014/main" id="{7F5C4732-9C20-455D-926A-B0620F29A4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0000" y="0"/>
            <a:ext cx="487363" cy="487363"/>
          </a:xfrm>
          <a:prstGeom prst="rect">
            <a:avLst/>
          </a:prstGeom>
        </p:spPr>
      </p:pic>
      <p:grpSp>
        <p:nvGrpSpPr>
          <p:cNvPr id="3" name="Groupe 2">
            <a:extLst>
              <a:ext uri="{FF2B5EF4-FFF2-40B4-BE49-F238E27FC236}">
                <a16:creationId xmlns:a16="http://schemas.microsoft.com/office/drawing/2014/main" id="{841E04BA-181C-445D-9DEE-90B74483A052}"/>
              </a:ext>
            </a:extLst>
          </p:cNvPr>
          <p:cNvGrpSpPr/>
          <p:nvPr/>
        </p:nvGrpSpPr>
        <p:grpSpPr>
          <a:xfrm>
            <a:off x="1858487" y="243681"/>
            <a:ext cx="5427024" cy="1455924"/>
            <a:chOff x="1818977" y="1409264"/>
            <a:chExt cx="5427024" cy="1455924"/>
          </a:xfrm>
        </p:grpSpPr>
        <p:pic>
          <p:nvPicPr>
            <p:cNvPr id="5" name="Image 4">
              <a:extLst>
                <a:ext uri="{FF2B5EF4-FFF2-40B4-BE49-F238E27FC236}">
                  <a16:creationId xmlns:a16="http://schemas.microsoft.com/office/drawing/2014/main" id="{8CCA0881-3EBD-493E-8D21-BB7C105E0E65}"/>
                </a:ext>
              </a:extLst>
            </p:cNvPr>
            <p:cNvPicPr>
              <a:picLocks noChangeAspect="1"/>
            </p:cNvPicPr>
            <p:nvPr/>
          </p:nvPicPr>
          <p:blipFill rotWithShape="1">
            <a:blip r:embed="rId7">
              <a:extLst>
                <a:ext uri="{28A0092B-C50C-407E-A947-70E740481C1C}">
                  <a14:useLocalDpi xmlns:a14="http://schemas.microsoft.com/office/drawing/2010/main" val="0"/>
                </a:ext>
              </a:extLst>
            </a:blip>
            <a:srcRect l="7745" t="9238" r="54059" b="69532"/>
            <a:stretch/>
          </p:blipFill>
          <p:spPr>
            <a:xfrm>
              <a:off x="1818977" y="1409264"/>
              <a:ext cx="5427024" cy="1455924"/>
            </a:xfrm>
            <a:prstGeom prst="rect">
              <a:avLst/>
            </a:prstGeom>
          </p:spPr>
        </p:pic>
        <p:sp>
          <p:nvSpPr>
            <p:cNvPr id="14" name="ZoneTexte 13"/>
            <p:cNvSpPr txBox="1"/>
            <p:nvPr/>
          </p:nvSpPr>
          <p:spPr>
            <a:xfrm>
              <a:off x="2710096" y="1752505"/>
              <a:ext cx="4535905"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Les toilettes</a:t>
              </a:r>
            </a:p>
          </p:txBody>
        </p:sp>
      </p:grpSp>
      <p:pic>
        <p:nvPicPr>
          <p:cNvPr id="4098" name="Picture 2" descr="Enfants se laver les mains dans les toilettes de l'école, wc. Vecteur gratuit">
            <a:extLst>
              <a:ext uri="{FF2B5EF4-FFF2-40B4-BE49-F238E27FC236}">
                <a16:creationId xmlns:a16="http://schemas.microsoft.com/office/drawing/2014/main" id="{76AAB46F-3043-4745-9488-4CDF6B3B768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27" t="18462" r="29864" b="10061"/>
          <a:stretch/>
        </p:blipFill>
        <p:spPr bwMode="auto">
          <a:xfrm rot="1061513">
            <a:off x="6936383" y="871214"/>
            <a:ext cx="2052745" cy="11680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467173"/>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1" fill="hold"/>
                                        <p:tgtEl>
                                          <p:spTgt spid="2"/>
                                        </p:tgtEl>
                                      </p:cBhvr>
                                    </p:cmd>
                                  </p:childTnLst>
                                </p:cTn>
                              </p:par>
                              <p:par>
                                <p:cTn id="7" presetID="23" presetClass="entr" presetSubtype="272"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2250" fill="hold"/>
                                        <p:tgtEl>
                                          <p:spTgt spid="9"/>
                                        </p:tgtEl>
                                        <p:attrNameLst>
                                          <p:attrName>ppt_w</p:attrName>
                                        </p:attrNameLst>
                                      </p:cBhvr>
                                      <p:tavLst>
                                        <p:tav tm="0">
                                          <p:val>
                                            <p:strVal val="2/3*#ppt_w"/>
                                          </p:val>
                                        </p:tav>
                                        <p:tav tm="100000">
                                          <p:val>
                                            <p:strVal val="#ppt_w"/>
                                          </p:val>
                                        </p:tav>
                                      </p:tavLst>
                                    </p:anim>
                                    <p:anim calcmode="lin" valueType="num">
                                      <p:cBhvr>
                                        <p:cTn id="10" dur="2250" fill="hold"/>
                                        <p:tgtEl>
                                          <p:spTgt spid="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9">
            <a:extLst>
              <a:ext uri="{FF2B5EF4-FFF2-40B4-BE49-F238E27FC236}">
                <a16:creationId xmlns:a16="http://schemas.microsoft.com/office/drawing/2014/main" id="{DE6603A4-55D9-4612-977E-CF82DD3E2C3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0090" y="1942254"/>
            <a:ext cx="7883819" cy="4445561"/>
          </a:xfrm>
          <a:prstGeom prst="rect">
            <a:avLst/>
          </a:prstGeom>
          <a:ln w="104775">
            <a:solidFill>
              <a:srgbClr val="3BB9C3"/>
            </a:solidFill>
          </a:ln>
        </p:spPr>
      </p:pic>
      <p:pic>
        <p:nvPicPr>
          <p:cNvPr id="3" name="Son enregistré">
            <a:hlinkClick r:id="" action="ppaction://media"/>
            <a:extLst>
              <a:ext uri="{FF2B5EF4-FFF2-40B4-BE49-F238E27FC236}">
                <a16:creationId xmlns:a16="http://schemas.microsoft.com/office/drawing/2014/main" id="{E8A596D1-52D4-4176-B64D-B2DC2AC74C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0000" y="0"/>
            <a:ext cx="487363" cy="487363"/>
          </a:xfrm>
          <a:prstGeom prst="rect">
            <a:avLst/>
          </a:prstGeom>
        </p:spPr>
      </p:pic>
      <p:grpSp>
        <p:nvGrpSpPr>
          <p:cNvPr id="2" name="Groupe 1">
            <a:extLst>
              <a:ext uri="{FF2B5EF4-FFF2-40B4-BE49-F238E27FC236}">
                <a16:creationId xmlns:a16="http://schemas.microsoft.com/office/drawing/2014/main" id="{0A0C1BA8-DF1E-4E82-B262-D2523221EE4C}"/>
              </a:ext>
            </a:extLst>
          </p:cNvPr>
          <p:cNvGrpSpPr/>
          <p:nvPr/>
        </p:nvGrpSpPr>
        <p:grpSpPr>
          <a:xfrm>
            <a:off x="1636295" y="422046"/>
            <a:ext cx="5907505" cy="1506477"/>
            <a:chOff x="1687544" y="2785116"/>
            <a:chExt cx="5747972" cy="1506477"/>
          </a:xfrm>
        </p:grpSpPr>
        <p:pic>
          <p:nvPicPr>
            <p:cNvPr id="5" name="Image 4">
              <a:extLst>
                <a:ext uri="{FF2B5EF4-FFF2-40B4-BE49-F238E27FC236}">
                  <a16:creationId xmlns:a16="http://schemas.microsoft.com/office/drawing/2014/main" id="{F7D06BA9-9341-432C-A3C6-445465BBBDB2}"/>
                </a:ext>
              </a:extLst>
            </p:cNvPr>
            <p:cNvPicPr>
              <a:picLocks noChangeAspect="1"/>
            </p:cNvPicPr>
            <p:nvPr/>
          </p:nvPicPr>
          <p:blipFill rotWithShape="1">
            <a:blip r:embed="rId7">
              <a:duotone>
                <a:prstClr val="black"/>
                <a:srgbClr val="D75B79">
                  <a:tint val="45000"/>
                  <a:satMod val="400000"/>
                </a:srgbClr>
              </a:duotone>
              <a:extLst>
                <a:ext uri="{28A0092B-C50C-407E-A947-70E740481C1C}">
                  <a14:useLocalDpi xmlns:a14="http://schemas.microsoft.com/office/drawing/2010/main" val="0"/>
                </a:ext>
              </a:extLst>
            </a:blip>
            <a:srcRect l="7349" t="67623" r="52146" b="10410"/>
            <a:stretch/>
          </p:blipFill>
          <p:spPr>
            <a:xfrm>
              <a:off x="1687544" y="2785116"/>
              <a:ext cx="5747972" cy="1506477"/>
            </a:xfrm>
            <a:prstGeom prst="rect">
              <a:avLst/>
            </a:prstGeom>
          </p:spPr>
        </p:pic>
        <p:sp>
          <p:nvSpPr>
            <p:cNvPr id="14" name="ZoneTexte 13"/>
            <p:cNvSpPr txBox="1"/>
            <p:nvPr/>
          </p:nvSpPr>
          <p:spPr>
            <a:xfrm>
              <a:off x="2851484" y="3044279"/>
              <a:ext cx="4223084"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Le gymnase</a:t>
              </a:r>
            </a:p>
          </p:txBody>
        </p:sp>
      </p:grpSp>
      <p:grpSp>
        <p:nvGrpSpPr>
          <p:cNvPr id="9" name="Groupe 8">
            <a:extLst>
              <a:ext uri="{FF2B5EF4-FFF2-40B4-BE49-F238E27FC236}">
                <a16:creationId xmlns:a16="http://schemas.microsoft.com/office/drawing/2014/main" id="{741526D3-ED6E-4E3C-9988-A0B0B217034F}"/>
              </a:ext>
            </a:extLst>
          </p:cNvPr>
          <p:cNvGrpSpPr/>
          <p:nvPr/>
        </p:nvGrpSpPr>
        <p:grpSpPr>
          <a:xfrm rot="21111366">
            <a:off x="223098" y="475678"/>
            <a:ext cx="2506497" cy="1949943"/>
            <a:chOff x="171243" y="953551"/>
            <a:chExt cx="2506497" cy="1949943"/>
          </a:xfrm>
        </p:grpSpPr>
        <p:sp>
          <p:nvSpPr>
            <p:cNvPr id="8" name="Rectangle : coins arrondis 7">
              <a:extLst>
                <a:ext uri="{FF2B5EF4-FFF2-40B4-BE49-F238E27FC236}">
                  <a16:creationId xmlns:a16="http://schemas.microsoft.com/office/drawing/2014/main" id="{2A9088C8-8686-4793-A1A0-B6FB22339C80}"/>
                </a:ext>
              </a:extLst>
            </p:cNvPr>
            <p:cNvSpPr/>
            <p:nvPr/>
          </p:nvSpPr>
          <p:spPr>
            <a:xfrm rot="20771046">
              <a:off x="1746785" y="2355682"/>
              <a:ext cx="872857" cy="11600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26" name="Picture 2" descr="Sports fitness illustration Free Vector">
              <a:extLst>
                <a:ext uri="{FF2B5EF4-FFF2-40B4-BE49-F238E27FC236}">
                  <a16:creationId xmlns:a16="http://schemas.microsoft.com/office/drawing/2014/main" id="{42B7A6A5-ED20-49A4-B8F9-6A611EEC751B}"/>
                </a:ext>
              </a:extLst>
            </p:cNvPr>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20900110">
              <a:off x="171243" y="953551"/>
              <a:ext cx="2506497" cy="19499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77233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94" fill="hold"/>
                                        <p:tgtEl>
                                          <p:spTgt spid="3"/>
                                        </p:tgtEl>
                                      </p:cBhvr>
                                    </p:cmd>
                                  </p:childTnLst>
                                </p:cTn>
                              </p:par>
                              <p:par>
                                <p:cTn id="7" presetID="23" presetClass="entr" presetSubtype="272"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2250" fill="hold"/>
                                        <p:tgtEl>
                                          <p:spTgt spid="7"/>
                                        </p:tgtEl>
                                        <p:attrNameLst>
                                          <p:attrName>ppt_w</p:attrName>
                                        </p:attrNameLst>
                                      </p:cBhvr>
                                      <p:tavLst>
                                        <p:tav tm="0">
                                          <p:val>
                                            <p:strVal val="2/3*#ppt_w"/>
                                          </p:val>
                                        </p:tav>
                                        <p:tav tm="100000">
                                          <p:val>
                                            <p:strVal val="#ppt_w"/>
                                          </p:val>
                                        </p:tav>
                                      </p:tavLst>
                                    </p:anim>
                                    <p:anim calcmode="lin" valueType="num">
                                      <p:cBhvr>
                                        <p:cTn id="10" dur="225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9">
            <a:extLst>
              <a:ext uri="{FF2B5EF4-FFF2-40B4-BE49-F238E27FC236}">
                <a16:creationId xmlns:a16="http://schemas.microsoft.com/office/drawing/2014/main" id="{DE6603A4-55D9-4612-977E-CF82DD3E2C3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0090" y="1942254"/>
            <a:ext cx="7883819" cy="4445561"/>
          </a:xfrm>
          <a:prstGeom prst="rect">
            <a:avLst/>
          </a:prstGeom>
          <a:ln w="104775">
            <a:solidFill>
              <a:srgbClr val="3BB9C3"/>
            </a:solidFill>
          </a:ln>
        </p:spPr>
      </p:pic>
      <p:grpSp>
        <p:nvGrpSpPr>
          <p:cNvPr id="4" name="Groupe 3">
            <a:extLst>
              <a:ext uri="{FF2B5EF4-FFF2-40B4-BE49-F238E27FC236}">
                <a16:creationId xmlns:a16="http://schemas.microsoft.com/office/drawing/2014/main" id="{5D84327F-0794-4DDB-8C48-F3BE0A218630}"/>
              </a:ext>
            </a:extLst>
          </p:cNvPr>
          <p:cNvGrpSpPr/>
          <p:nvPr/>
        </p:nvGrpSpPr>
        <p:grpSpPr>
          <a:xfrm>
            <a:off x="1299411" y="471113"/>
            <a:ext cx="6364705" cy="1506477"/>
            <a:chOff x="1299411" y="471113"/>
            <a:chExt cx="6364705" cy="1506477"/>
          </a:xfrm>
        </p:grpSpPr>
        <p:pic>
          <p:nvPicPr>
            <p:cNvPr id="6" name="Image 5">
              <a:extLst>
                <a:ext uri="{FF2B5EF4-FFF2-40B4-BE49-F238E27FC236}">
                  <a16:creationId xmlns:a16="http://schemas.microsoft.com/office/drawing/2014/main" id="{78867B10-A5F7-40F0-A70C-1C715FFF7CE8}"/>
                </a:ext>
              </a:extLst>
            </p:cNvPr>
            <p:cNvPicPr>
              <a:picLocks noChangeAspect="1"/>
            </p:cNvPicPr>
            <p:nvPr/>
          </p:nvPicPr>
          <p:blipFill rotWithShape="1">
            <a:blip r:embed="rId6">
              <a:duotone>
                <a:prstClr val="black"/>
                <a:schemeClr val="accent6">
                  <a:tint val="45000"/>
                  <a:satMod val="400000"/>
                </a:schemeClr>
              </a:duotone>
              <a:extLst>
                <a:ext uri="{28A0092B-C50C-407E-A947-70E740481C1C}">
                  <a14:useLocalDpi xmlns:a14="http://schemas.microsoft.com/office/drawing/2010/main" val="0"/>
                </a:ext>
              </a:extLst>
            </a:blip>
            <a:srcRect l="51144" t="67623" r="11434" b="10410"/>
            <a:stretch/>
          </p:blipFill>
          <p:spPr>
            <a:xfrm>
              <a:off x="1299411" y="471113"/>
              <a:ext cx="6364705" cy="1506477"/>
            </a:xfrm>
            <a:prstGeom prst="rect">
              <a:avLst/>
            </a:prstGeom>
          </p:spPr>
        </p:pic>
        <p:sp>
          <p:nvSpPr>
            <p:cNvPr id="14" name="ZoneTexte 13"/>
            <p:cNvSpPr txBox="1"/>
            <p:nvPr/>
          </p:nvSpPr>
          <p:spPr>
            <a:xfrm>
              <a:off x="2454441" y="777935"/>
              <a:ext cx="4957011"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Le local de musique</a:t>
              </a:r>
            </a:p>
          </p:txBody>
        </p:sp>
      </p:grpSp>
      <p:pic>
        <p:nvPicPr>
          <p:cNvPr id="2050" name="Picture 2" descr="Musique de fond Vecteur gratuit">
            <a:extLst>
              <a:ext uri="{FF2B5EF4-FFF2-40B4-BE49-F238E27FC236}">
                <a16:creationId xmlns:a16="http://schemas.microsoft.com/office/drawing/2014/main" id="{A27BD4B2-996D-4FCB-A732-E2BE2BBC7102}"/>
              </a:ext>
            </a:extLst>
          </p:cNvPr>
          <p:cNvPicPr>
            <a:picLocks noChangeAspect="1" noChangeArrowheads="1"/>
          </p:cNvPicPr>
          <p:nvPr/>
        </p:nvPicPr>
        <p:blipFill rotWithShape="1">
          <a:blip r:embed="rId7">
            <a:clrChange>
              <a:clrFrom>
                <a:srgbClr val="F4F4F4"/>
              </a:clrFrom>
              <a:clrTo>
                <a:srgbClr val="F4F4F4">
                  <a:alpha val="0"/>
                </a:srgbClr>
              </a:clrTo>
            </a:clrChange>
            <a:extLst>
              <a:ext uri="{28A0092B-C50C-407E-A947-70E740481C1C}">
                <a14:useLocalDpi xmlns:a14="http://schemas.microsoft.com/office/drawing/2010/main" val="0"/>
              </a:ext>
            </a:extLst>
          </a:blip>
          <a:srcRect l="59068"/>
          <a:stretch/>
        </p:blipFill>
        <p:spPr bwMode="auto">
          <a:xfrm>
            <a:off x="16637" y="71277"/>
            <a:ext cx="1321699" cy="21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Son enregistré">
            <a:hlinkClick r:id="" action="ppaction://media"/>
            <a:extLst>
              <a:ext uri="{FF2B5EF4-FFF2-40B4-BE49-F238E27FC236}">
                <a16:creationId xmlns:a16="http://schemas.microsoft.com/office/drawing/2014/main" id="{AD094DFA-0391-4EF7-B788-344267218B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40000" y="0"/>
            <a:ext cx="487363" cy="487363"/>
          </a:xfrm>
          <a:prstGeom prst="rect">
            <a:avLst/>
          </a:prstGeom>
        </p:spPr>
      </p:pic>
    </p:spTree>
    <p:extLst>
      <p:ext uri="{BB962C8B-B14F-4D97-AF65-F5344CB8AC3E}">
        <p14:creationId xmlns:p14="http://schemas.microsoft.com/office/powerpoint/2010/main" val="90351182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250" fill="hold"/>
                                        <p:tgtEl>
                                          <p:spTgt spid="7"/>
                                        </p:tgtEl>
                                        <p:attrNameLst>
                                          <p:attrName>ppt_w</p:attrName>
                                        </p:attrNameLst>
                                      </p:cBhvr>
                                      <p:tavLst>
                                        <p:tav tm="0">
                                          <p:val>
                                            <p:strVal val="2/3*#ppt_w"/>
                                          </p:val>
                                        </p:tav>
                                        <p:tav tm="100000">
                                          <p:val>
                                            <p:strVal val="#ppt_w"/>
                                          </p:val>
                                        </p:tav>
                                      </p:tavLst>
                                    </p:anim>
                                    <p:anim calcmode="lin" valueType="num">
                                      <p:cBhvr>
                                        <p:cTn id="8" dur="2250" fill="hold"/>
                                        <p:tgtEl>
                                          <p:spTgt spid="7"/>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7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space réservé du contenu 9">
            <a:extLst>
              <a:ext uri="{FF2B5EF4-FFF2-40B4-BE49-F238E27FC236}">
                <a16:creationId xmlns:a16="http://schemas.microsoft.com/office/drawing/2014/main" id="{209F6B10-3C04-42D2-8436-EBF75822DA2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90247" y="1887211"/>
            <a:ext cx="7883819" cy="4445561"/>
          </a:xfrm>
          <a:prstGeom prst="rect">
            <a:avLst/>
          </a:prstGeom>
          <a:ln w="104775">
            <a:solidFill>
              <a:srgbClr val="3BB9C3"/>
            </a:solidFill>
          </a:ln>
        </p:spPr>
      </p:pic>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21064">
            <a:off x="5389772" y="970292"/>
            <a:ext cx="3017610" cy="1701582"/>
          </a:xfrm>
          <a:prstGeom prst="rect">
            <a:avLst/>
          </a:prstGeom>
          <a:ln w="44450">
            <a:solidFill>
              <a:srgbClr val="3BB9C3"/>
            </a:solidFill>
          </a:ln>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26752">
            <a:off x="5623275" y="2620263"/>
            <a:ext cx="3092917" cy="1744047"/>
          </a:xfrm>
          <a:prstGeom prst="rect">
            <a:avLst/>
          </a:prstGeom>
          <a:ln w="50800">
            <a:solidFill>
              <a:srgbClr val="3BB9C3"/>
            </a:solidFill>
          </a:ln>
        </p:spPr>
      </p:pic>
      <p:pic>
        <p:nvPicPr>
          <p:cNvPr id="7" name="Imag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621064">
            <a:off x="5557443" y="4514847"/>
            <a:ext cx="3148617" cy="1775455"/>
          </a:xfrm>
          <a:prstGeom prst="rect">
            <a:avLst/>
          </a:prstGeom>
          <a:ln w="50800">
            <a:solidFill>
              <a:srgbClr val="3BB9C3"/>
            </a:solidFill>
          </a:ln>
        </p:spPr>
      </p:pic>
      <p:grpSp>
        <p:nvGrpSpPr>
          <p:cNvPr id="5" name="Groupe 4">
            <a:extLst>
              <a:ext uri="{FF2B5EF4-FFF2-40B4-BE49-F238E27FC236}">
                <a16:creationId xmlns:a16="http://schemas.microsoft.com/office/drawing/2014/main" id="{B372866F-04AB-485C-B333-CF8739F35E78}"/>
              </a:ext>
            </a:extLst>
          </p:cNvPr>
          <p:cNvGrpSpPr/>
          <p:nvPr/>
        </p:nvGrpSpPr>
        <p:grpSpPr>
          <a:xfrm>
            <a:off x="1640569" y="213721"/>
            <a:ext cx="5383845" cy="1454256"/>
            <a:chOff x="1640569" y="213721"/>
            <a:chExt cx="5383845" cy="1454256"/>
          </a:xfrm>
        </p:grpSpPr>
        <p:pic>
          <p:nvPicPr>
            <p:cNvPr id="12" name="Image 11">
              <a:extLst>
                <a:ext uri="{FF2B5EF4-FFF2-40B4-BE49-F238E27FC236}">
                  <a16:creationId xmlns:a16="http://schemas.microsoft.com/office/drawing/2014/main" id="{B19159FB-A868-4E4C-B53F-0CD95E8AD0C8}"/>
                </a:ext>
              </a:extLst>
            </p:cNvPr>
            <p:cNvPicPr>
              <a:picLocks noChangeAspect="1"/>
            </p:cNvPicPr>
            <p:nvPr/>
          </p:nvPicPr>
          <p:blipFill rotWithShape="1">
            <a:blip r:embed="rId9">
              <a:grayscl/>
              <a:extLst>
                <a:ext uri="{28A0092B-C50C-407E-A947-70E740481C1C}">
                  <a14:useLocalDpi xmlns:a14="http://schemas.microsoft.com/office/drawing/2010/main" val="0"/>
                </a:ext>
              </a:extLst>
            </a:blip>
            <a:srcRect l="49909" t="9238" r="10934" b="69532"/>
            <a:stretch/>
          </p:blipFill>
          <p:spPr>
            <a:xfrm>
              <a:off x="1640569" y="213721"/>
              <a:ext cx="5383845" cy="1454256"/>
            </a:xfrm>
            <a:prstGeom prst="rect">
              <a:avLst/>
            </a:prstGeom>
          </p:spPr>
        </p:pic>
        <p:sp>
          <p:nvSpPr>
            <p:cNvPr id="14" name="ZoneTexte 13"/>
            <p:cNvSpPr txBox="1"/>
            <p:nvPr/>
          </p:nvSpPr>
          <p:spPr>
            <a:xfrm>
              <a:off x="2186494" y="562667"/>
              <a:ext cx="4720887"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La bibliothèque</a:t>
              </a:r>
            </a:p>
          </p:txBody>
        </p:sp>
      </p:grpSp>
      <p:pic>
        <p:nvPicPr>
          <p:cNvPr id="2050" name="Picture 2" descr="Kids boy and girl reading the book on table poster vector illustration Free Vector">
            <a:extLst>
              <a:ext uri="{FF2B5EF4-FFF2-40B4-BE49-F238E27FC236}">
                <a16:creationId xmlns:a16="http://schemas.microsoft.com/office/drawing/2014/main" id="{14ADDD47-8DFD-460E-9FFE-D1D85C9812DF}"/>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2" t="6861" r="5246" b="15251"/>
          <a:stretch/>
        </p:blipFill>
        <p:spPr bwMode="auto">
          <a:xfrm rot="21104079">
            <a:off x="223637" y="408470"/>
            <a:ext cx="1882186" cy="1636315"/>
          </a:xfrm>
          <a:prstGeom prst="rect">
            <a:avLst/>
          </a:prstGeom>
          <a:noFill/>
          <a:extLst>
            <a:ext uri="{909E8E84-426E-40DD-AFC4-6F175D3DCCD1}">
              <a14:hiddenFill xmlns:a14="http://schemas.microsoft.com/office/drawing/2010/main">
                <a:solidFill>
                  <a:srgbClr val="FFFFFF"/>
                </a:solidFill>
              </a14:hiddenFill>
            </a:ext>
          </a:extLst>
        </p:spPr>
      </p:pic>
      <p:pic>
        <p:nvPicPr>
          <p:cNvPr id="8" name="Son enregistré">
            <a:hlinkClick r:id="" action="ppaction://media"/>
            <a:extLst>
              <a:ext uri="{FF2B5EF4-FFF2-40B4-BE49-F238E27FC236}">
                <a16:creationId xmlns:a16="http://schemas.microsoft.com/office/drawing/2014/main" id="{D58B8FFC-5585-47CE-80DB-582412E0EDC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40000" y="0"/>
            <a:ext cx="487363" cy="487363"/>
          </a:xfrm>
          <a:prstGeom prst="rect">
            <a:avLst/>
          </a:prstGeom>
        </p:spPr>
      </p:pic>
    </p:spTree>
    <p:extLst>
      <p:ext uri="{BB962C8B-B14F-4D97-AF65-F5344CB8AC3E}">
        <p14:creationId xmlns:p14="http://schemas.microsoft.com/office/powerpoint/2010/main" val="375112270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48" fill="hold"/>
                                        <p:tgtEl>
                                          <p:spTgt spid="8"/>
                                        </p:tgtEl>
                                      </p:cBhvr>
                                    </p:cmd>
                                  </p:childTnLst>
                                </p:cTn>
                              </p:par>
                              <p:par>
                                <p:cTn id="7" presetID="23" presetClass="entr" presetSubtype="272"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p:cTn id="9" dur="2250" fill="hold"/>
                                        <p:tgtEl>
                                          <p:spTgt spid="15"/>
                                        </p:tgtEl>
                                        <p:attrNameLst>
                                          <p:attrName>ppt_w</p:attrName>
                                        </p:attrNameLst>
                                      </p:cBhvr>
                                      <p:tavLst>
                                        <p:tav tm="0">
                                          <p:val>
                                            <p:strVal val="2/3*#ppt_w"/>
                                          </p:val>
                                        </p:tav>
                                        <p:tav tm="100000">
                                          <p:val>
                                            <p:strVal val="#ppt_w"/>
                                          </p:val>
                                        </p:tav>
                                      </p:tavLst>
                                    </p:anim>
                                    <p:anim calcmode="lin" valueType="num">
                                      <p:cBhvr>
                                        <p:cTn id="10" dur="2250" fill="hold"/>
                                        <p:tgtEl>
                                          <p:spTgt spid="15"/>
                                        </p:tgtEl>
                                        <p:attrNameLst>
                                          <p:attrName>ppt_h</p:attrName>
                                        </p:attrNameLst>
                                      </p:cBhvr>
                                      <p:tavLst>
                                        <p:tav tm="0">
                                          <p:val>
                                            <p:strVal val="2/3*#ppt_h"/>
                                          </p:val>
                                        </p:tav>
                                        <p:tav tm="100000">
                                          <p:val>
                                            <p:strVal val="#ppt_h"/>
                                          </p:val>
                                        </p:tav>
                                      </p:tavLst>
                                    </p:anim>
                                  </p:childTnLst>
                                </p:cTn>
                              </p:par>
                              <p:par>
                                <p:cTn id="11" presetID="47" presetClass="entr" presetSubtype="0" fill="hold" nodeType="withEffect">
                                  <p:stCondLst>
                                    <p:cond delay="2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38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200"/>
                                        <p:tgtEl>
                                          <p:spTgt spid="6"/>
                                        </p:tgtEl>
                                      </p:cBhvr>
                                    </p:animEffect>
                                    <p:anim calcmode="lin" valueType="num">
                                      <p:cBhvr>
                                        <p:cTn id="19" dur="1200" fill="hold"/>
                                        <p:tgtEl>
                                          <p:spTgt spid="6"/>
                                        </p:tgtEl>
                                        <p:attrNameLst>
                                          <p:attrName>ppt_x</p:attrName>
                                        </p:attrNameLst>
                                      </p:cBhvr>
                                      <p:tavLst>
                                        <p:tav tm="0">
                                          <p:val>
                                            <p:strVal val="#ppt_x"/>
                                          </p:val>
                                        </p:tav>
                                        <p:tav tm="100000">
                                          <p:val>
                                            <p:strVal val="#ppt_x"/>
                                          </p:val>
                                        </p:tav>
                                      </p:tavLst>
                                    </p:anim>
                                    <p:anim calcmode="lin" valueType="num">
                                      <p:cBhvr>
                                        <p:cTn id="20" dur="1200" fill="hold"/>
                                        <p:tgtEl>
                                          <p:spTgt spid="6"/>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58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583900" y="509629"/>
            <a:ext cx="7828564"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La cour d’école</a:t>
            </a:r>
          </a:p>
        </p:txBody>
      </p:sp>
      <p:pic>
        <p:nvPicPr>
          <p:cNvPr id="8" name="Espace réservé du contenu 9">
            <a:extLst>
              <a:ext uri="{FF2B5EF4-FFF2-40B4-BE49-F238E27FC236}">
                <a16:creationId xmlns:a16="http://schemas.microsoft.com/office/drawing/2014/main" id="{495BB17B-7DFA-4D53-8AE0-8259A69C74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197" y="1860485"/>
            <a:ext cx="5425569" cy="3055262"/>
          </a:xfrm>
          <a:prstGeom prst="rect">
            <a:avLst/>
          </a:prstGeom>
          <a:ln w="104775">
            <a:solidFill>
              <a:srgbClr val="3BB9C3"/>
            </a:solidFill>
          </a:ln>
        </p:spPr>
      </p:pic>
      <p:grpSp>
        <p:nvGrpSpPr>
          <p:cNvPr id="5" name="Groupe 4">
            <a:extLst>
              <a:ext uri="{FF2B5EF4-FFF2-40B4-BE49-F238E27FC236}">
                <a16:creationId xmlns:a16="http://schemas.microsoft.com/office/drawing/2014/main" id="{50420416-CA9B-4CBB-BA58-F2B53121BC5B}"/>
              </a:ext>
            </a:extLst>
          </p:cNvPr>
          <p:cNvGrpSpPr/>
          <p:nvPr/>
        </p:nvGrpSpPr>
        <p:grpSpPr>
          <a:xfrm>
            <a:off x="1928175" y="444296"/>
            <a:ext cx="5099050" cy="1416189"/>
            <a:chOff x="1771765" y="2980561"/>
            <a:chExt cx="5099050" cy="1416189"/>
          </a:xfrm>
        </p:grpSpPr>
        <p:pic>
          <p:nvPicPr>
            <p:cNvPr id="6" name="Image 5">
              <a:extLst>
                <a:ext uri="{FF2B5EF4-FFF2-40B4-BE49-F238E27FC236}">
                  <a16:creationId xmlns:a16="http://schemas.microsoft.com/office/drawing/2014/main" id="{AB884D95-17E9-4C4F-B37C-B0A4F1653557}"/>
                </a:ext>
              </a:extLst>
            </p:cNvPr>
            <p:cNvPicPr>
              <a:picLocks noChangeAspect="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50859" t="40285" r="13832" b="39065"/>
            <a:stretch/>
          </p:blipFill>
          <p:spPr>
            <a:xfrm>
              <a:off x="1771765" y="2980561"/>
              <a:ext cx="5099050" cy="1416189"/>
            </a:xfrm>
            <a:prstGeom prst="rect">
              <a:avLst/>
            </a:prstGeom>
          </p:spPr>
        </p:pic>
        <p:sp>
          <p:nvSpPr>
            <p:cNvPr id="7" name="ZoneTexte 6">
              <a:extLst>
                <a:ext uri="{FF2B5EF4-FFF2-40B4-BE49-F238E27FC236}">
                  <a16:creationId xmlns:a16="http://schemas.microsoft.com/office/drawing/2014/main" id="{2269D3DA-77A9-48EE-B188-FB96BF590DC1}"/>
                </a:ext>
              </a:extLst>
            </p:cNvPr>
            <p:cNvSpPr txBox="1"/>
            <p:nvPr/>
          </p:nvSpPr>
          <p:spPr>
            <a:xfrm>
              <a:off x="2394283" y="3205217"/>
              <a:ext cx="4476531"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La cour d’école</a:t>
              </a:r>
            </a:p>
          </p:txBody>
        </p:sp>
      </p:grpSp>
      <p:pic>
        <p:nvPicPr>
          <p:cNvPr id="1026" name="Picture 2" descr="Jardin d'enfants, aire de jeux, vide, illustration, aire enfants Vecteur gratuit">
            <a:extLst>
              <a:ext uri="{FF2B5EF4-FFF2-40B4-BE49-F238E27FC236}">
                <a16:creationId xmlns:a16="http://schemas.microsoft.com/office/drawing/2014/main" id="{7A833F08-EC7C-447B-A8DC-92116DE785B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794" r="23463" b="19395"/>
          <a:stretch/>
        </p:blipFill>
        <p:spPr bwMode="auto">
          <a:xfrm rot="615559">
            <a:off x="6652672" y="636997"/>
            <a:ext cx="2327910" cy="13452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Son enregistré">
            <a:hlinkClick r:id="" action="ppaction://media"/>
            <a:extLst>
              <a:ext uri="{FF2B5EF4-FFF2-40B4-BE49-F238E27FC236}">
                <a16:creationId xmlns:a16="http://schemas.microsoft.com/office/drawing/2014/main" id="{FD9F0259-118B-41D2-92EE-624D9367626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40000" y="0"/>
            <a:ext cx="487363" cy="487363"/>
          </a:xfrm>
          <a:prstGeom prst="rect">
            <a:avLst/>
          </a:prstGeom>
        </p:spPr>
      </p:pic>
      <p:pic>
        <p:nvPicPr>
          <p:cNvPr id="10" name="Espace réservé du contenu 9">
            <a:extLst>
              <a:ext uri="{FF2B5EF4-FFF2-40B4-BE49-F238E27FC236}">
                <a16:creationId xmlns:a16="http://schemas.microsoft.com/office/drawing/2014/main" id="{5309C710-B77B-4F89-84A8-06DBE26B0A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8112" y="3521485"/>
            <a:ext cx="5425569" cy="3055262"/>
          </a:xfrm>
          <a:prstGeom prst="rect">
            <a:avLst/>
          </a:prstGeom>
          <a:ln w="104775">
            <a:solidFill>
              <a:srgbClr val="3BB9C3"/>
            </a:solidFill>
          </a:ln>
        </p:spPr>
      </p:pic>
    </p:spTree>
    <p:extLst>
      <p:ext uri="{BB962C8B-B14F-4D97-AF65-F5344CB8AC3E}">
        <p14:creationId xmlns:p14="http://schemas.microsoft.com/office/powerpoint/2010/main" val="292723890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66" fill="hold"/>
                                        <p:tgtEl>
                                          <p:spTgt spid="4"/>
                                        </p:tgtEl>
                                      </p:cBhvr>
                                    </p:cmd>
                                  </p:childTnLst>
                                </p:cTn>
                              </p:par>
                              <p:par>
                                <p:cTn id="7" presetID="23" presetClass="entr" presetSubtype="272"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2250" fill="hold"/>
                                        <p:tgtEl>
                                          <p:spTgt spid="8"/>
                                        </p:tgtEl>
                                        <p:attrNameLst>
                                          <p:attrName>ppt_w</p:attrName>
                                        </p:attrNameLst>
                                      </p:cBhvr>
                                      <p:tavLst>
                                        <p:tav tm="0">
                                          <p:val>
                                            <p:strVal val="2/3*#ppt_w"/>
                                          </p:val>
                                        </p:tav>
                                        <p:tav tm="100000">
                                          <p:val>
                                            <p:strVal val="#ppt_w"/>
                                          </p:val>
                                        </p:tav>
                                      </p:tavLst>
                                    </p:anim>
                                    <p:anim calcmode="lin" valueType="num">
                                      <p:cBhvr>
                                        <p:cTn id="10" dur="2250" fill="hold"/>
                                        <p:tgtEl>
                                          <p:spTgt spid="8"/>
                                        </p:tgtEl>
                                        <p:attrNameLst>
                                          <p:attrName>ppt_h</p:attrName>
                                        </p:attrNameLst>
                                      </p:cBhvr>
                                      <p:tavLst>
                                        <p:tav tm="0">
                                          <p:val>
                                            <p:strVal val="2/3*#ppt_h"/>
                                          </p:val>
                                        </p:tav>
                                        <p:tav tm="100000">
                                          <p:val>
                                            <p:strVal val="#ppt_h"/>
                                          </p:val>
                                        </p:tav>
                                      </p:tavLst>
                                    </p:anim>
                                  </p:childTnLst>
                                </p:cTn>
                              </p:par>
                              <p:par>
                                <p:cTn id="11" presetID="23" presetClass="entr" presetSubtype="272" fill="hold" nodeType="withEffect">
                                  <p:stCondLst>
                                    <p:cond delay="3000"/>
                                  </p:stCondLst>
                                  <p:childTnLst>
                                    <p:set>
                                      <p:cBhvr>
                                        <p:cTn id="12" dur="1" fill="hold">
                                          <p:stCondLst>
                                            <p:cond delay="0"/>
                                          </p:stCondLst>
                                        </p:cTn>
                                        <p:tgtEl>
                                          <p:spTgt spid="10"/>
                                        </p:tgtEl>
                                        <p:attrNameLst>
                                          <p:attrName>style.visibility</p:attrName>
                                        </p:attrNameLst>
                                      </p:cBhvr>
                                      <p:to>
                                        <p:strVal val="visible"/>
                                      </p:to>
                                    </p:set>
                                    <p:anim calcmode="lin" valueType="num">
                                      <p:cBhvr>
                                        <p:cTn id="13" dur="2250" fill="hold"/>
                                        <p:tgtEl>
                                          <p:spTgt spid="10"/>
                                        </p:tgtEl>
                                        <p:attrNameLst>
                                          <p:attrName>ppt_w</p:attrName>
                                        </p:attrNameLst>
                                      </p:cBhvr>
                                      <p:tavLst>
                                        <p:tav tm="0">
                                          <p:val>
                                            <p:strVal val="2/3*#ppt_w"/>
                                          </p:val>
                                        </p:tav>
                                        <p:tav tm="100000">
                                          <p:val>
                                            <p:strVal val="#ppt_w"/>
                                          </p:val>
                                        </p:tav>
                                      </p:tavLst>
                                    </p:anim>
                                    <p:anim calcmode="lin" valueType="num">
                                      <p:cBhvr>
                                        <p:cTn id="14" dur="2250" fill="hold"/>
                                        <p:tgtEl>
                                          <p:spTgt spid="1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and-drawn pack of colorful paper notes Free Vector">
            <a:extLst>
              <a:ext uri="{FF2B5EF4-FFF2-40B4-BE49-F238E27FC236}">
                <a16:creationId xmlns:a16="http://schemas.microsoft.com/office/drawing/2014/main" id="{97F06DA7-EE32-4ED1-A904-7C682DD11D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1" t="48745" r="30786" b="29753"/>
          <a:stretch/>
        </p:blipFill>
        <p:spPr bwMode="auto">
          <a:xfrm>
            <a:off x="1210962" y="425304"/>
            <a:ext cx="6363730" cy="18426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65937A88-9A0D-420F-943A-2ED6FA55BF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637" y="2735153"/>
            <a:ext cx="9675274" cy="3347491"/>
          </a:xfrm>
          <a:prstGeom prst="rect">
            <a:avLst/>
          </a:prstGeom>
        </p:spPr>
      </p:pic>
      <p:sp>
        <p:nvSpPr>
          <p:cNvPr id="14" name="ZoneTexte 13"/>
          <p:cNvSpPr txBox="1"/>
          <p:nvPr/>
        </p:nvSpPr>
        <p:spPr>
          <a:xfrm>
            <a:off x="667199" y="638207"/>
            <a:ext cx="8081452" cy="830997"/>
          </a:xfrm>
          <a:prstGeom prst="rect">
            <a:avLst/>
          </a:prstGeom>
          <a:noFill/>
        </p:spPr>
        <p:txBody>
          <a:bodyPr wrap="square" rtlCol="0">
            <a:spAutoFit/>
          </a:bodyPr>
          <a:lstStyle/>
          <a:p>
            <a:pPr algn="ctr"/>
            <a:r>
              <a:rPr lang="fr-CA" sz="4800" b="1" dirty="0">
                <a:solidFill>
                  <a:srgbClr val="265C7E"/>
                </a:solidFill>
                <a:latin typeface="Comic Sans MS" panose="030F0702030302020204" pitchFamily="66" charset="0"/>
              </a:rPr>
              <a:t>Les enseignantes</a:t>
            </a:r>
          </a:p>
        </p:txBody>
      </p:sp>
      <p:pic>
        <p:nvPicPr>
          <p:cNvPr id="7" name="Image 6">
            <a:extLst>
              <a:ext uri="{FF2B5EF4-FFF2-40B4-BE49-F238E27FC236}">
                <a16:creationId xmlns:a16="http://schemas.microsoft.com/office/drawing/2014/main" id="{F77309A8-2F7D-4801-82FB-735EB6AE9A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075" y="0"/>
            <a:ext cx="9699712" cy="6858000"/>
          </a:xfrm>
          <a:prstGeom prst="rect">
            <a:avLst/>
          </a:prstGeom>
        </p:spPr>
      </p:pic>
      <p:sp>
        <p:nvSpPr>
          <p:cNvPr id="4" name="Rectangle 3">
            <a:extLst>
              <a:ext uri="{FF2B5EF4-FFF2-40B4-BE49-F238E27FC236}">
                <a16:creationId xmlns:a16="http://schemas.microsoft.com/office/drawing/2014/main" id="{972A4C8D-B12C-4703-88FC-8AE64A13983D}"/>
              </a:ext>
            </a:extLst>
          </p:cNvPr>
          <p:cNvSpPr/>
          <p:nvPr/>
        </p:nvSpPr>
        <p:spPr>
          <a:xfrm>
            <a:off x="3138167" y="2205884"/>
            <a:ext cx="6096882" cy="923330"/>
          </a:xfrm>
          <a:prstGeom prst="rect">
            <a:avLst/>
          </a:prstGeom>
          <a:noFill/>
        </p:spPr>
        <p:txBody>
          <a:bodyPr wrap="none" lIns="91440" tIns="45720" rIns="91440" bIns="45720">
            <a:prstTxWarp prst="textWave1">
              <a:avLst/>
            </a:prstTxWarp>
            <a:spAutoFit/>
          </a:bodyPr>
          <a:lstStyle/>
          <a:p>
            <a:pPr algn="ctr"/>
            <a:r>
              <a:rPr lang="fr-CA" sz="5400" b="1" cap="none" spc="0" dirty="0">
                <a:ln w="12700">
                  <a:solidFill>
                    <a:schemeClr val="tx1"/>
                  </a:solidFill>
                  <a:prstDash val="solid"/>
                </a:ln>
                <a:solidFill>
                  <a:srgbClr val="265C7E"/>
                </a:solidFill>
                <a:effectLst>
                  <a:outerShdw algn="bl" rotWithShape="0">
                    <a:srgbClr val="265C7E"/>
                  </a:outerShdw>
                </a:effectLst>
                <a:latin typeface="Arial Narrow" panose="020B0606020202030204" pitchFamily="34" charset="0"/>
                <a:cs typeface="Arial" panose="020B0604020202020204" pitchFamily="34" charset="0"/>
              </a:rPr>
              <a:t>L’été c’est fait pour jouer!</a:t>
            </a:r>
          </a:p>
        </p:txBody>
      </p:sp>
      <p:pic>
        <p:nvPicPr>
          <p:cNvPr id="2" name="Son enregistré">
            <a:hlinkClick r:id="" action="ppaction://media"/>
            <a:extLst>
              <a:ext uri="{FF2B5EF4-FFF2-40B4-BE49-F238E27FC236}">
                <a16:creationId xmlns:a16="http://schemas.microsoft.com/office/drawing/2014/main" id="{1250E859-4FAB-468B-8BE8-5D64C13D3D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40000" y="0"/>
            <a:ext cx="487363" cy="487363"/>
          </a:xfrm>
          <a:prstGeom prst="rect">
            <a:avLst/>
          </a:prstGeom>
        </p:spPr>
      </p:pic>
    </p:spTree>
    <p:extLst>
      <p:ext uri="{BB962C8B-B14F-4D97-AF65-F5344CB8AC3E}">
        <p14:creationId xmlns:p14="http://schemas.microsoft.com/office/powerpoint/2010/main" val="2910063720"/>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0" fill="hold"/>
                                        <p:tgtEl>
                                          <p:spTgt spid="2"/>
                                        </p:tgtEl>
                                      </p:cBhvr>
                                    </p:cmd>
                                  </p:childTnLst>
                                </p:cTn>
                              </p:par>
                              <p:par>
                                <p:cTn id="7" presetID="6" presetClass="exit" presetSubtype="32" fill="hold" nodeType="withEffect">
                                  <p:stCondLst>
                                    <p:cond delay="2250"/>
                                  </p:stCondLst>
                                  <p:childTnLst>
                                    <p:animEffect transition="out" filter="circle(out)">
                                      <p:cBhvr>
                                        <p:cTn id="8" dur="5000"/>
                                        <p:tgtEl>
                                          <p:spTgt spid="7"/>
                                        </p:tgtEl>
                                      </p:cBhvr>
                                    </p:animEffect>
                                    <p:set>
                                      <p:cBhvr>
                                        <p:cTn id="9" dur="1" fill="hold">
                                          <p:stCondLst>
                                            <p:cond delay="4999"/>
                                          </p:stCondLst>
                                        </p:cTn>
                                        <p:tgtEl>
                                          <p:spTgt spid="7"/>
                                        </p:tgtEl>
                                        <p:attrNameLst>
                                          <p:attrName>style.visibility</p:attrName>
                                        </p:attrNameLst>
                                      </p:cBhvr>
                                      <p:to>
                                        <p:strVal val="hidden"/>
                                      </p:to>
                                    </p:set>
                                  </p:childTnLst>
                                </p:cTn>
                              </p:par>
                              <p:par>
                                <p:cTn id="10" presetID="10" presetClass="exit" presetSubtype="0" fill="hold" grpId="1" nodeType="withEffect">
                                  <p:stCondLst>
                                    <p:cond delay="225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4"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49C4D927-A84C-4F7E-AE9B-48C707C5EA1D}"/>
              </a:ext>
            </a:extLst>
          </p:cNvPr>
          <p:cNvSpPr/>
          <p:nvPr/>
        </p:nvSpPr>
        <p:spPr>
          <a:xfrm>
            <a:off x="1045651" y="318327"/>
            <a:ext cx="1904092" cy="1914029"/>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4" name="Espace réservé du contenu 13">
            <a:extLst>
              <a:ext uri="{FF2B5EF4-FFF2-40B4-BE49-F238E27FC236}">
                <a16:creationId xmlns:a16="http://schemas.microsoft.com/office/drawing/2014/main" id="{7F5B3FD0-B6A1-4589-B621-7BE3BAEB6F38}"/>
              </a:ext>
            </a:extLst>
          </p:cNvPr>
          <p:cNvPicPr>
            <a:picLocks noGrp="1" noChangeAspect="1"/>
          </p:cNvPicPr>
          <p:nvPr>
            <p:ph idx="1"/>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144" t="6320" r="63915" b="57615"/>
          <a:stretch/>
        </p:blipFill>
        <p:spPr>
          <a:xfrm>
            <a:off x="1230209" y="503848"/>
            <a:ext cx="1534975" cy="1542986"/>
          </a:xfrm>
          <a:prstGeom prst="ellipse">
            <a:avLst/>
          </a:prstGeom>
          <a:ln w="63500" cap="rnd">
            <a:solidFill>
              <a:srgbClr val="4DD0D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170" name="Picture 2" descr="Rappel De Papier Vierge Notes Vectorielles Ensemble Vecteur gratuit">
            <a:extLst>
              <a:ext uri="{FF2B5EF4-FFF2-40B4-BE49-F238E27FC236}">
                <a16:creationId xmlns:a16="http://schemas.microsoft.com/office/drawing/2014/main" id="{6653DEB1-EC9B-4F8C-AC3E-D6F30D92BC3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907" t="8255" r="7302" b="51114"/>
          <a:stretch/>
        </p:blipFill>
        <p:spPr bwMode="auto">
          <a:xfrm>
            <a:off x="0" y="1970364"/>
            <a:ext cx="4468077" cy="4450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a:extLst>
              <a:ext uri="{FF2B5EF4-FFF2-40B4-BE49-F238E27FC236}">
                <a16:creationId xmlns:a16="http://schemas.microsoft.com/office/drawing/2014/main" id="{A5D874C4-DE7A-4FC1-B35D-5591660B066F}"/>
              </a:ext>
            </a:extLst>
          </p:cNvPr>
          <p:cNvSpPr txBox="1">
            <a:spLocks noChangeArrowheads="1"/>
          </p:cNvSpPr>
          <p:nvPr/>
        </p:nvSpPr>
        <p:spPr bwMode="auto">
          <a:xfrm>
            <a:off x="618258" y="2676257"/>
            <a:ext cx="3009432" cy="21511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altLang="fr-FR" sz="4400" b="0" i="0" u="none" strike="noStrike" cap="none" normalizeH="0" baseline="0" dirty="0">
                <a:ln>
                  <a:noFill/>
                </a:ln>
                <a:solidFill>
                  <a:srgbClr val="265C7E"/>
                </a:solidFill>
                <a:effectLst/>
                <a:latin typeface="Arial Narrow" panose="020B0606020202030204" pitchFamily="34" charset="0"/>
              </a:rPr>
              <a:t>Mme [insérer prénom enseignante]</a:t>
            </a:r>
            <a:endParaRPr kumimoji="0" lang="fr-FR" altLang="fr-FR" sz="4400" b="0" i="0" u="none" strike="noStrike" cap="none" normalizeH="0" baseline="0" dirty="0">
              <a:ln>
                <a:noFill/>
              </a:ln>
              <a:solidFill>
                <a:srgbClr val="265C7E"/>
              </a:solidFill>
              <a:effectLst/>
              <a:latin typeface="Arial Narrow" panose="020B0606020202030204" pitchFamily="34" charset="0"/>
            </a:endParaRPr>
          </a:p>
        </p:txBody>
      </p:sp>
      <p:sp>
        <p:nvSpPr>
          <p:cNvPr id="5" name="ZoneTexte 4">
            <a:extLst>
              <a:ext uri="{FF2B5EF4-FFF2-40B4-BE49-F238E27FC236}">
                <a16:creationId xmlns:a16="http://schemas.microsoft.com/office/drawing/2014/main" id="{D762CDF9-6178-4486-A961-3415EC6F1C96}"/>
              </a:ext>
            </a:extLst>
          </p:cNvPr>
          <p:cNvSpPr txBox="1"/>
          <p:nvPr/>
        </p:nvSpPr>
        <p:spPr>
          <a:xfrm>
            <a:off x="489516" y="4907839"/>
            <a:ext cx="3607203" cy="477054"/>
          </a:xfrm>
          <a:prstGeom prst="rect">
            <a:avLst/>
          </a:prstGeom>
          <a:noFill/>
        </p:spPr>
        <p:txBody>
          <a:bodyPr wrap="square" rtlCol="0">
            <a:spAutoFit/>
          </a:bodyPr>
          <a:lstStyle/>
          <a:p>
            <a:r>
              <a:rPr lang="fr-CA" sz="2500" b="1" dirty="0">
                <a:solidFill>
                  <a:srgbClr val="265C7E"/>
                </a:solidFill>
                <a:latin typeface="Arial Narrow" panose="020B0606020202030204" pitchFamily="34" charset="0"/>
              </a:rPr>
              <a:t>Classe des …(ex: Hiboux)</a:t>
            </a:r>
          </a:p>
        </p:txBody>
      </p:sp>
      <p:pic>
        <p:nvPicPr>
          <p:cNvPr id="7" name="Image 6">
            <a:extLst>
              <a:ext uri="{FF2B5EF4-FFF2-40B4-BE49-F238E27FC236}">
                <a16:creationId xmlns:a16="http://schemas.microsoft.com/office/drawing/2014/main" id="{8B875602-3F86-4255-A83A-53FF001219EF}"/>
              </a:ext>
            </a:extLst>
          </p:cNvPr>
          <p:cNvPicPr>
            <a:picLocks noChangeAspect="1"/>
          </p:cNvPicPr>
          <p:nvPr/>
        </p:nvPicPr>
        <p:blipFill>
          <a:blip r:embed="rId5"/>
          <a:stretch>
            <a:fillRect/>
          </a:stretch>
        </p:blipFill>
        <p:spPr>
          <a:xfrm>
            <a:off x="4572000" y="621548"/>
            <a:ext cx="4383404" cy="5614903"/>
          </a:xfrm>
          <a:prstGeom prst="rect">
            <a:avLst/>
          </a:prstGeom>
        </p:spPr>
      </p:pic>
      <p:sp>
        <p:nvSpPr>
          <p:cNvPr id="10" name="Espace réservé du contenu 2">
            <a:extLst>
              <a:ext uri="{FF2B5EF4-FFF2-40B4-BE49-F238E27FC236}">
                <a16:creationId xmlns:a16="http://schemas.microsoft.com/office/drawing/2014/main" id="{BCC6CC1F-C235-44B6-9160-E1CD2E23E71F}"/>
              </a:ext>
            </a:extLst>
          </p:cNvPr>
          <p:cNvSpPr txBox="1">
            <a:spLocks/>
          </p:cNvSpPr>
          <p:nvPr/>
        </p:nvSpPr>
        <p:spPr>
          <a:xfrm>
            <a:off x="4431323" y="926124"/>
            <a:ext cx="4384431" cy="5612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a:t>Ajouter une vidéo</a:t>
            </a:r>
            <a:endParaRPr lang="fr-CA" dirty="0"/>
          </a:p>
        </p:txBody>
      </p:sp>
    </p:spTree>
    <p:extLst>
      <p:ext uri="{BB962C8B-B14F-4D97-AF65-F5344CB8AC3E}">
        <p14:creationId xmlns:p14="http://schemas.microsoft.com/office/powerpoint/2010/main" val="177772834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4A308E-7E53-4F8C-A6F7-7216B71E6B5E}"/>
              </a:ext>
            </a:extLst>
          </p:cNvPr>
          <p:cNvSpPr/>
          <p:nvPr/>
        </p:nvSpPr>
        <p:spPr>
          <a:xfrm>
            <a:off x="296561" y="444482"/>
            <a:ext cx="5388911" cy="6186309"/>
          </a:xfrm>
          <a:prstGeom prst="rect">
            <a:avLst/>
          </a:prstGeom>
          <a:noFill/>
        </p:spPr>
        <p:txBody>
          <a:bodyPr wrap="square">
            <a:spAutoFit/>
          </a:bodyPr>
          <a:lstStyle/>
          <a:p>
            <a:r>
              <a:rPr lang="fr-CA" dirty="0">
                <a:latin typeface="Arial Narrow" panose="020B0606020202030204" pitchFamily="34" charset="0"/>
              </a:rPr>
              <a:t>Sur plusieurs diapositives, une description neutre a été enregistrée. Vous pouvez la conserver telle quelle ou la supprimer et la refaire en insérant votre message personnalisé avec votre propre voix Le verbatim du message enregistré se retrouve dans les notes au bas de chaque diapositive. Les notes de bas de page n'apparaîtront pas lorsque vous convertirez votre présentation en diaporama. </a:t>
            </a:r>
          </a:p>
          <a:p>
            <a:endParaRPr lang="fr-CA" dirty="0">
              <a:latin typeface="Arial Narrow" panose="020B0606020202030204" pitchFamily="34" charset="0"/>
            </a:endParaRPr>
          </a:p>
          <a:p>
            <a:r>
              <a:rPr lang="fr-CA" dirty="0">
                <a:latin typeface="Arial Narrow" panose="020B0606020202030204" pitchFamily="34" charset="0"/>
              </a:rPr>
              <a:t>Si vous choisissez de refaire les messages vocaux, il faudra supprimer l’icône du son, enregistrer un nouveau message en cliquant sur : « audio » dans le menu « insertion ». </a:t>
            </a:r>
          </a:p>
          <a:p>
            <a:endParaRPr lang="fr-CA" dirty="0">
              <a:latin typeface="Arial Narrow" panose="020B0606020202030204" pitchFamily="34" charset="0"/>
            </a:endParaRPr>
          </a:p>
          <a:p>
            <a:r>
              <a:rPr lang="fr-CA" dirty="0">
                <a:latin typeface="Arial Narrow" panose="020B0606020202030204" pitchFamily="34" charset="0"/>
              </a:rPr>
              <a:t>Ensuite, dans l’onglet « animations », vous devrez choisir de faire démarrer le son « après la précédente » pour que le son commence automatiquement. </a:t>
            </a:r>
          </a:p>
          <a:p>
            <a:endParaRPr lang="fr-CA" dirty="0">
              <a:latin typeface="Arial Narrow" panose="020B0606020202030204" pitchFamily="34" charset="0"/>
            </a:endParaRPr>
          </a:p>
          <a:p>
            <a:r>
              <a:rPr lang="fr-CA" dirty="0">
                <a:latin typeface="Arial Narrow" panose="020B0606020202030204" pitchFamily="34" charset="0"/>
              </a:rPr>
              <a:t>Finalement, toujours dans le volet « animation », il faudra vous assurer de placer le « son enregistré » en premier en le glissant en haut de la « zone de texte ». </a:t>
            </a:r>
          </a:p>
          <a:p>
            <a:endParaRPr lang="fr-CA" dirty="0">
              <a:latin typeface="Arial Narrow" panose="020B0606020202030204" pitchFamily="34" charset="0"/>
            </a:endParaRPr>
          </a:p>
          <a:p>
            <a:r>
              <a:rPr lang="fr-CA" dirty="0">
                <a:latin typeface="Arial Narrow" panose="020B0606020202030204" pitchFamily="34" charset="0"/>
              </a:rPr>
              <a:t>Attention: il faudra refaire la procédure pour toutes les diapositives.</a:t>
            </a:r>
            <a:endParaRPr lang="fr-CA" dirty="0"/>
          </a:p>
        </p:txBody>
      </p:sp>
      <p:grpSp>
        <p:nvGrpSpPr>
          <p:cNvPr id="2" name="Groupe 1">
            <a:extLst>
              <a:ext uri="{FF2B5EF4-FFF2-40B4-BE49-F238E27FC236}">
                <a16:creationId xmlns:a16="http://schemas.microsoft.com/office/drawing/2014/main" id="{205CEF57-A0BD-4A04-AE0E-97FACF13B404}"/>
              </a:ext>
            </a:extLst>
          </p:cNvPr>
          <p:cNvGrpSpPr/>
          <p:nvPr/>
        </p:nvGrpSpPr>
        <p:grpSpPr>
          <a:xfrm>
            <a:off x="5760322" y="132288"/>
            <a:ext cx="3226700" cy="1366222"/>
            <a:chOff x="5678724" y="2708175"/>
            <a:chExt cx="3226700" cy="1366222"/>
          </a:xfrm>
        </p:grpSpPr>
        <p:pic>
          <p:nvPicPr>
            <p:cNvPr id="18" name="Image 17">
              <a:extLst>
                <a:ext uri="{FF2B5EF4-FFF2-40B4-BE49-F238E27FC236}">
                  <a16:creationId xmlns:a16="http://schemas.microsoft.com/office/drawing/2014/main" id="{1478CE49-2086-43A3-873C-5E166A56ED79}"/>
                </a:ext>
              </a:extLst>
            </p:cNvPr>
            <p:cNvPicPr>
              <a:picLocks noChangeAspect="1"/>
            </p:cNvPicPr>
            <p:nvPr/>
          </p:nvPicPr>
          <p:blipFill rotWithShape="1">
            <a:blip r:embed="rId3"/>
            <a:srcRect l="49841" r="37736" b="80637"/>
            <a:stretch/>
          </p:blipFill>
          <p:spPr>
            <a:xfrm>
              <a:off x="5983542" y="2708175"/>
              <a:ext cx="2921882" cy="1366222"/>
            </a:xfrm>
            <a:prstGeom prst="rect">
              <a:avLst/>
            </a:prstGeom>
          </p:spPr>
        </p:pic>
        <p:grpSp>
          <p:nvGrpSpPr>
            <p:cNvPr id="23" name="Groupe 22">
              <a:extLst>
                <a:ext uri="{FF2B5EF4-FFF2-40B4-BE49-F238E27FC236}">
                  <a16:creationId xmlns:a16="http://schemas.microsoft.com/office/drawing/2014/main" id="{3909DA87-3517-4BDD-9D75-1201B1CBBCA7}"/>
                </a:ext>
              </a:extLst>
            </p:cNvPr>
            <p:cNvGrpSpPr/>
            <p:nvPr/>
          </p:nvGrpSpPr>
          <p:grpSpPr>
            <a:xfrm rot="1199761">
              <a:off x="5678724" y="2709341"/>
              <a:ext cx="598101" cy="436427"/>
              <a:chOff x="5410970" y="3151871"/>
              <a:chExt cx="598101" cy="436427"/>
            </a:xfrm>
          </p:grpSpPr>
          <p:sp>
            <p:nvSpPr>
              <p:cNvPr id="21" name="Flèche : droite 20">
                <a:extLst>
                  <a:ext uri="{FF2B5EF4-FFF2-40B4-BE49-F238E27FC236}">
                    <a16:creationId xmlns:a16="http://schemas.microsoft.com/office/drawing/2014/main" id="{E07ED526-1F16-434D-94F4-67FBC57C9344}"/>
                  </a:ext>
                </a:extLst>
              </p:cNvPr>
              <p:cNvSpPr/>
              <p:nvPr/>
            </p:nvSpPr>
            <p:spPr>
              <a:xfrm>
                <a:off x="5410970" y="3151871"/>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22" name="ZoneTexte 21">
                <a:extLst>
                  <a:ext uri="{FF2B5EF4-FFF2-40B4-BE49-F238E27FC236}">
                    <a16:creationId xmlns:a16="http://schemas.microsoft.com/office/drawing/2014/main" id="{F26ABFB2-2D2C-421B-AC57-6CDBB6A173B2}"/>
                  </a:ext>
                </a:extLst>
              </p:cNvPr>
              <p:cNvSpPr txBox="1"/>
              <p:nvPr/>
            </p:nvSpPr>
            <p:spPr>
              <a:xfrm rot="20400239">
                <a:off x="5687433" y="3177114"/>
                <a:ext cx="301744" cy="369332"/>
              </a:xfrm>
              <a:prstGeom prst="rect">
                <a:avLst/>
              </a:prstGeom>
              <a:noFill/>
            </p:spPr>
            <p:txBody>
              <a:bodyPr wrap="square" rtlCol="0">
                <a:spAutoFit/>
              </a:bodyPr>
              <a:lstStyle/>
              <a:p>
                <a:r>
                  <a:rPr lang="fr-CA" b="1" dirty="0">
                    <a:solidFill>
                      <a:schemeClr val="bg1"/>
                    </a:solidFill>
                    <a:latin typeface="Arial Narrow" panose="020B0606020202030204" pitchFamily="34" charset="0"/>
                  </a:rPr>
                  <a:t>1</a:t>
                </a:r>
              </a:p>
            </p:txBody>
          </p:sp>
        </p:grpSp>
      </p:grpSp>
      <p:grpSp>
        <p:nvGrpSpPr>
          <p:cNvPr id="3" name="Groupe 2">
            <a:extLst>
              <a:ext uri="{FF2B5EF4-FFF2-40B4-BE49-F238E27FC236}">
                <a16:creationId xmlns:a16="http://schemas.microsoft.com/office/drawing/2014/main" id="{EB446ACE-A863-4913-8B1E-E1F5A2A0FE68}"/>
              </a:ext>
            </a:extLst>
          </p:cNvPr>
          <p:cNvGrpSpPr/>
          <p:nvPr/>
        </p:nvGrpSpPr>
        <p:grpSpPr>
          <a:xfrm>
            <a:off x="6059372" y="1522913"/>
            <a:ext cx="2921766" cy="1453876"/>
            <a:chOff x="6065256" y="4274872"/>
            <a:chExt cx="2921766" cy="1453876"/>
          </a:xfrm>
        </p:grpSpPr>
        <p:pic>
          <p:nvPicPr>
            <p:cNvPr id="20" name="Image 19">
              <a:extLst>
                <a:ext uri="{FF2B5EF4-FFF2-40B4-BE49-F238E27FC236}">
                  <a16:creationId xmlns:a16="http://schemas.microsoft.com/office/drawing/2014/main" id="{658A1B19-9C02-4DF1-87E6-827621C4DF39}"/>
                </a:ext>
              </a:extLst>
            </p:cNvPr>
            <p:cNvPicPr>
              <a:picLocks noChangeAspect="1"/>
            </p:cNvPicPr>
            <p:nvPr/>
          </p:nvPicPr>
          <p:blipFill rotWithShape="1">
            <a:blip r:embed="rId3"/>
            <a:srcRect l="83932" r="3337" b="78882"/>
            <a:stretch/>
          </p:blipFill>
          <p:spPr>
            <a:xfrm>
              <a:off x="6065256" y="4274872"/>
              <a:ext cx="2921766" cy="1453876"/>
            </a:xfrm>
            <a:prstGeom prst="rect">
              <a:avLst/>
            </a:prstGeom>
          </p:spPr>
        </p:pic>
        <p:grpSp>
          <p:nvGrpSpPr>
            <p:cNvPr id="24" name="Groupe 23">
              <a:extLst>
                <a:ext uri="{FF2B5EF4-FFF2-40B4-BE49-F238E27FC236}">
                  <a16:creationId xmlns:a16="http://schemas.microsoft.com/office/drawing/2014/main" id="{27556F23-762B-4BFA-956B-06479C62603F}"/>
                </a:ext>
              </a:extLst>
            </p:cNvPr>
            <p:cNvGrpSpPr/>
            <p:nvPr/>
          </p:nvGrpSpPr>
          <p:grpSpPr>
            <a:xfrm rot="1004791">
              <a:off x="7226411" y="4652042"/>
              <a:ext cx="598101" cy="436427"/>
              <a:chOff x="5477438" y="3395026"/>
              <a:chExt cx="598101" cy="436427"/>
            </a:xfrm>
          </p:grpSpPr>
          <p:sp>
            <p:nvSpPr>
              <p:cNvPr id="25" name="Flèche : droite 24">
                <a:extLst>
                  <a:ext uri="{FF2B5EF4-FFF2-40B4-BE49-F238E27FC236}">
                    <a16:creationId xmlns:a16="http://schemas.microsoft.com/office/drawing/2014/main" id="{387C93DA-BD04-4A04-BF9B-00ED7A1CE9A4}"/>
                  </a:ext>
                </a:extLst>
              </p:cNvPr>
              <p:cNvSpPr/>
              <p:nvPr/>
            </p:nvSpPr>
            <p:spPr>
              <a:xfrm>
                <a:off x="5477438" y="3395026"/>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dirty="0"/>
              </a:p>
            </p:txBody>
          </p:sp>
          <p:sp>
            <p:nvSpPr>
              <p:cNvPr id="26" name="ZoneTexte 25">
                <a:extLst>
                  <a:ext uri="{FF2B5EF4-FFF2-40B4-BE49-F238E27FC236}">
                    <a16:creationId xmlns:a16="http://schemas.microsoft.com/office/drawing/2014/main" id="{391A407D-D4F0-4DD1-8620-9D8B4DC8EA91}"/>
                  </a:ext>
                </a:extLst>
              </p:cNvPr>
              <p:cNvSpPr txBox="1"/>
              <p:nvPr/>
            </p:nvSpPr>
            <p:spPr>
              <a:xfrm rot="20595209">
                <a:off x="5755139" y="3400449"/>
                <a:ext cx="301744" cy="369332"/>
              </a:xfrm>
              <a:prstGeom prst="rect">
                <a:avLst/>
              </a:prstGeom>
              <a:noFill/>
            </p:spPr>
            <p:txBody>
              <a:bodyPr wrap="square" rtlCol="0">
                <a:spAutoFit/>
              </a:bodyPr>
              <a:lstStyle/>
              <a:p>
                <a:r>
                  <a:rPr lang="fr-CA" b="1" dirty="0">
                    <a:solidFill>
                      <a:schemeClr val="bg1"/>
                    </a:solidFill>
                    <a:latin typeface="Arial Narrow" panose="020B0606020202030204" pitchFamily="34" charset="0"/>
                  </a:rPr>
                  <a:t>2</a:t>
                </a:r>
              </a:p>
            </p:txBody>
          </p:sp>
        </p:grpSp>
      </p:grpSp>
      <p:grpSp>
        <p:nvGrpSpPr>
          <p:cNvPr id="7" name="Groupe 6">
            <a:extLst>
              <a:ext uri="{FF2B5EF4-FFF2-40B4-BE49-F238E27FC236}">
                <a16:creationId xmlns:a16="http://schemas.microsoft.com/office/drawing/2014/main" id="{6135BAF0-041E-4DAA-95A1-215E0B4B264A}"/>
              </a:ext>
            </a:extLst>
          </p:cNvPr>
          <p:cNvGrpSpPr/>
          <p:nvPr/>
        </p:nvGrpSpPr>
        <p:grpSpPr>
          <a:xfrm>
            <a:off x="6100352" y="3118710"/>
            <a:ext cx="2838450" cy="773380"/>
            <a:chOff x="6100352" y="3118710"/>
            <a:chExt cx="2838450" cy="773380"/>
          </a:xfrm>
        </p:grpSpPr>
        <p:grpSp>
          <p:nvGrpSpPr>
            <p:cNvPr id="6" name="Groupe 5">
              <a:extLst>
                <a:ext uri="{FF2B5EF4-FFF2-40B4-BE49-F238E27FC236}">
                  <a16:creationId xmlns:a16="http://schemas.microsoft.com/office/drawing/2014/main" id="{84CF180C-E3FA-48A8-8318-7E1CAC994C98}"/>
                </a:ext>
              </a:extLst>
            </p:cNvPr>
            <p:cNvGrpSpPr/>
            <p:nvPr/>
          </p:nvGrpSpPr>
          <p:grpSpPr>
            <a:xfrm>
              <a:off x="6100352" y="3118710"/>
              <a:ext cx="2838450" cy="773380"/>
              <a:chOff x="6100352" y="3118710"/>
              <a:chExt cx="2838450" cy="773380"/>
            </a:xfrm>
          </p:grpSpPr>
          <p:pic>
            <p:nvPicPr>
              <p:cNvPr id="19" name="Image 18">
                <a:extLst>
                  <a:ext uri="{FF2B5EF4-FFF2-40B4-BE49-F238E27FC236}">
                    <a16:creationId xmlns:a16="http://schemas.microsoft.com/office/drawing/2014/main" id="{AA1A99B1-291D-4D51-9AFF-70F060F4EBC8}"/>
                  </a:ext>
                </a:extLst>
              </p:cNvPr>
              <p:cNvPicPr>
                <a:picLocks noChangeAspect="1"/>
              </p:cNvPicPr>
              <p:nvPr/>
            </p:nvPicPr>
            <p:blipFill>
              <a:blip r:embed="rId4"/>
              <a:stretch>
                <a:fillRect/>
              </a:stretch>
            </p:blipFill>
            <p:spPr>
              <a:xfrm>
                <a:off x="6100352" y="3120565"/>
                <a:ext cx="2838450" cy="771525"/>
              </a:xfrm>
              <a:prstGeom prst="rect">
                <a:avLst/>
              </a:prstGeom>
            </p:spPr>
          </p:pic>
          <p:sp>
            <p:nvSpPr>
              <p:cNvPr id="28" name="Flèche : droite 27">
                <a:extLst>
                  <a:ext uri="{FF2B5EF4-FFF2-40B4-BE49-F238E27FC236}">
                    <a16:creationId xmlns:a16="http://schemas.microsoft.com/office/drawing/2014/main" id="{131015B8-0939-4E97-8A84-4578595DE5B6}"/>
                  </a:ext>
                </a:extLst>
              </p:cNvPr>
              <p:cNvSpPr/>
              <p:nvPr/>
            </p:nvSpPr>
            <p:spPr>
              <a:xfrm rot="1004791">
                <a:off x="6442259" y="3118710"/>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dirty="0"/>
              </a:p>
            </p:txBody>
          </p:sp>
        </p:grpSp>
        <p:sp>
          <p:nvSpPr>
            <p:cNvPr id="29" name="Rectangle 28">
              <a:extLst>
                <a:ext uri="{FF2B5EF4-FFF2-40B4-BE49-F238E27FC236}">
                  <a16:creationId xmlns:a16="http://schemas.microsoft.com/office/drawing/2014/main" id="{EC8DEE46-66BE-41D1-A1F3-6E83A540ACF4}"/>
                </a:ext>
              </a:extLst>
            </p:cNvPr>
            <p:cNvSpPr/>
            <p:nvPr/>
          </p:nvSpPr>
          <p:spPr>
            <a:xfrm>
              <a:off x="6717105" y="3195838"/>
              <a:ext cx="290464" cy="369332"/>
            </a:xfrm>
            <a:prstGeom prst="rect">
              <a:avLst/>
            </a:prstGeom>
          </p:spPr>
          <p:txBody>
            <a:bodyPr wrap="none">
              <a:spAutoFit/>
            </a:bodyPr>
            <a:lstStyle/>
            <a:p>
              <a:r>
                <a:rPr lang="fr-CA" b="1" dirty="0">
                  <a:solidFill>
                    <a:schemeClr val="bg1"/>
                  </a:solidFill>
                  <a:latin typeface="Arial Narrow" panose="020B0606020202030204" pitchFamily="34" charset="0"/>
                </a:rPr>
                <a:t>3</a:t>
              </a:r>
              <a:endParaRPr lang="fr-CA" dirty="0"/>
            </a:p>
          </p:txBody>
        </p:sp>
      </p:grpSp>
      <p:grpSp>
        <p:nvGrpSpPr>
          <p:cNvPr id="8" name="Groupe 7">
            <a:extLst>
              <a:ext uri="{FF2B5EF4-FFF2-40B4-BE49-F238E27FC236}">
                <a16:creationId xmlns:a16="http://schemas.microsoft.com/office/drawing/2014/main" id="{437960A0-9E92-46AE-8198-3A85D0591AF0}"/>
              </a:ext>
            </a:extLst>
          </p:cNvPr>
          <p:cNvGrpSpPr/>
          <p:nvPr/>
        </p:nvGrpSpPr>
        <p:grpSpPr>
          <a:xfrm>
            <a:off x="6089082" y="3957001"/>
            <a:ext cx="2819301" cy="1366084"/>
            <a:chOff x="6034585" y="3969003"/>
            <a:chExt cx="2819301" cy="1366084"/>
          </a:xfrm>
        </p:grpSpPr>
        <p:pic>
          <p:nvPicPr>
            <p:cNvPr id="17" name="Image 16">
              <a:extLst>
                <a:ext uri="{FF2B5EF4-FFF2-40B4-BE49-F238E27FC236}">
                  <a16:creationId xmlns:a16="http://schemas.microsoft.com/office/drawing/2014/main" id="{D2F2588B-4DBE-4221-8B42-5E7B0E3BC938}"/>
                </a:ext>
              </a:extLst>
            </p:cNvPr>
            <p:cNvPicPr>
              <a:picLocks noChangeAspect="1"/>
            </p:cNvPicPr>
            <p:nvPr/>
          </p:nvPicPr>
          <p:blipFill>
            <a:blip r:embed="rId5"/>
            <a:stretch>
              <a:fillRect/>
            </a:stretch>
          </p:blipFill>
          <p:spPr>
            <a:xfrm>
              <a:off x="6367861" y="4220662"/>
              <a:ext cx="2486025" cy="1114425"/>
            </a:xfrm>
            <a:prstGeom prst="rect">
              <a:avLst/>
            </a:prstGeom>
          </p:spPr>
        </p:pic>
        <p:sp>
          <p:nvSpPr>
            <p:cNvPr id="31" name="Flèche : droite 30">
              <a:extLst>
                <a:ext uri="{FF2B5EF4-FFF2-40B4-BE49-F238E27FC236}">
                  <a16:creationId xmlns:a16="http://schemas.microsoft.com/office/drawing/2014/main" id="{BD10D46F-894E-42C1-ACE5-059EDC7605A5}"/>
                </a:ext>
              </a:extLst>
            </p:cNvPr>
            <p:cNvSpPr/>
            <p:nvPr/>
          </p:nvSpPr>
          <p:spPr>
            <a:xfrm rot="1004791">
              <a:off x="6034585" y="3969003"/>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dirty="0"/>
            </a:p>
          </p:txBody>
        </p:sp>
        <p:sp>
          <p:nvSpPr>
            <p:cNvPr id="33" name="Rectangle 32">
              <a:extLst>
                <a:ext uri="{FF2B5EF4-FFF2-40B4-BE49-F238E27FC236}">
                  <a16:creationId xmlns:a16="http://schemas.microsoft.com/office/drawing/2014/main" id="{3C61F758-24FD-411A-80AF-5E16F627BF28}"/>
                </a:ext>
              </a:extLst>
            </p:cNvPr>
            <p:cNvSpPr/>
            <p:nvPr/>
          </p:nvSpPr>
          <p:spPr>
            <a:xfrm>
              <a:off x="6310046" y="4035866"/>
              <a:ext cx="290464" cy="369332"/>
            </a:xfrm>
            <a:prstGeom prst="rect">
              <a:avLst/>
            </a:prstGeom>
          </p:spPr>
          <p:txBody>
            <a:bodyPr wrap="none">
              <a:spAutoFit/>
            </a:bodyPr>
            <a:lstStyle/>
            <a:p>
              <a:r>
                <a:rPr lang="fr-CA" b="1" dirty="0">
                  <a:solidFill>
                    <a:schemeClr val="bg1"/>
                  </a:solidFill>
                  <a:latin typeface="Arial Narrow" panose="020B0606020202030204" pitchFamily="34" charset="0"/>
                </a:rPr>
                <a:t>4</a:t>
              </a:r>
              <a:endParaRPr lang="fr-CA" dirty="0"/>
            </a:p>
          </p:txBody>
        </p:sp>
      </p:grpSp>
      <p:grpSp>
        <p:nvGrpSpPr>
          <p:cNvPr id="10" name="Groupe 9">
            <a:extLst>
              <a:ext uri="{FF2B5EF4-FFF2-40B4-BE49-F238E27FC236}">
                <a16:creationId xmlns:a16="http://schemas.microsoft.com/office/drawing/2014/main" id="{24D29A21-AC18-4905-9239-1A6C9B1063A5}"/>
              </a:ext>
            </a:extLst>
          </p:cNvPr>
          <p:cNvGrpSpPr/>
          <p:nvPr/>
        </p:nvGrpSpPr>
        <p:grpSpPr>
          <a:xfrm>
            <a:off x="5355675" y="5411886"/>
            <a:ext cx="3629317" cy="1313826"/>
            <a:chOff x="5525883" y="5411886"/>
            <a:chExt cx="3629317" cy="1313826"/>
          </a:xfrm>
        </p:grpSpPr>
        <p:pic>
          <p:nvPicPr>
            <p:cNvPr id="4" name="Image 3">
              <a:extLst>
                <a:ext uri="{FF2B5EF4-FFF2-40B4-BE49-F238E27FC236}">
                  <a16:creationId xmlns:a16="http://schemas.microsoft.com/office/drawing/2014/main" id="{76E85120-7125-4398-A29C-7C92A627D58A}"/>
                </a:ext>
              </a:extLst>
            </p:cNvPr>
            <p:cNvPicPr>
              <a:picLocks noChangeAspect="1"/>
            </p:cNvPicPr>
            <p:nvPr/>
          </p:nvPicPr>
          <p:blipFill rotWithShape="1">
            <a:blip r:embed="rId6"/>
            <a:srcRect b="9147"/>
            <a:stretch/>
          </p:blipFill>
          <p:spPr>
            <a:xfrm>
              <a:off x="6031891" y="5411886"/>
              <a:ext cx="3123309" cy="1313826"/>
            </a:xfrm>
            <a:prstGeom prst="rect">
              <a:avLst/>
            </a:prstGeom>
          </p:spPr>
        </p:pic>
        <p:grpSp>
          <p:nvGrpSpPr>
            <p:cNvPr id="9" name="Groupe 8">
              <a:extLst>
                <a:ext uri="{FF2B5EF4-FFF2-40B4-BE49-F238E27FC236}">
                  <a16:creationId xmlns:a16="http://schemas.microsoft.com/office/drawing/2014/main" id="{A31ABB18-CE48-4640-9B78-04E05EC0F8CA}"/>
                </a:ext>
              </a:extLst>
            </p:cNvPr>
            <p:cNvGrpSpPr/>
            <p:nvPr/>
          </p:nvGrpSpPr>
          <p:grpSpPr>
            <a:xfrm>
              <a:off x="5525883" y="5945412"/>
              <a:ext cx="598101" cy="440363"/>
              <a:chOff x="5961392" y="6017970"/>
              <a:chExt cx="598101" cy="440363"/>
            </a:xfrm>
          </p:grpSpPr>
          <p:sp>
            <p:nvSpPr>
              <p:cNvPr id="27" name="Flèche : droite 26">
                <a:extLst>
                  <a:ext uri="{FF2B5EF4-FFF2-40B4-BE49-F238E27FC236}">
                    <a16:creationId xmlns:a16="http://schemas.microsoft.com/office/drawing/2014/main" id="{0FFFFFFD-48D6-4F35-8685-AE61A369CB41}"/>
                  </a:ext>
                </a:extLst>
              </p:cNvPr>
              <p:cNvSpPr/>
              <p:nvPr/>
            </p:nvSpPr>
            <p:spPr>
              <a:xfrm rot="1004791">
                <a:off x="5961392" y="6017970"/>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dirty="0"/>
              </a:p>
            </p:txBody>
          </p:sp>
          <p:sp>
            <p:nvSpPr>
              <p:cNvPr id="30" name="Rectangle 29">
                <a:extLst>
                  <a:ext uri="{FF2B5EF4-FFF2-40B4-BE49-F238E27FC236}">
                    <a16:creationId xmlns:a16="http://schemas.microsoft.com/office/drawing/2014/main" id="{C51911BF-1314-436F-9971-20174DD10413}"/>
                  </a:ext>
                </a:extLst>
              </p:cNvPr>
              <p:cNvSpPr/>
              <p:nvPr/>
            </p:nvSpPr>
            <p:spPr>
              <a:xfrm>
                <a:off x="6247084" y="6089001"/>
                <a:ext cx="290464" cy="369332"/>
              </a:xfrm>
              <a:prstGeom prst="rect">
                <a:avLst/>
              </a:prstGeom>
            </p:spPr>
            <p:txBody>
              <a:bodyPr wrap="none">
                <a:spAutoFit/>
              </a:bodyPr>
              <a:lstStyle/>
              <a:p>
                <a:r>
                  <a:rPr lang="fr-CA" b="1" dirty="0">
                    <a:solidFill>
                      <a:schemeClr val="bg1"/>
                    </a:solidFill>
                    <a:latin typeface="Arial Narrow" panose="020B0606020202030204" pitchFamily="34" charset="0"/>
                  </a:rPr>
                  <a:t>5</a:t>
                </a:r>
                <a:endParaRPr lang="fr-CA" dirty="0"/>
              </a:p>
            </p:txBody>
          </p:sp>
        </p:grpSp>
      </p:grpSp>
    </p:spTree>
    <p:extLst>
      <p:ext uri="{BB962C8B-B14F-4D97-AF65-F5344CB8AC3E}">
        <p14:creationId xmlns:p14="http://schemas.microsoft.com/office/powerpoint/2010/main" val="419046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E1B3667-77D5-47A4-8F98-E2F06281A9B3}"/>
              </a:ext>
            </a:extLst>
          </p:cNvPr>
          <p:cNvSpPr>
            <a:spLocks noGrp="1"/>
          </p:cNvSpPr>
          <p:nvPr>
            <p:ph idx="1"/>
          </p:nvPr>
        </p:nvSpPr>
        <p:spPr>
          <a:xfrm>
            <a:off x="2558278" y="622653"/>
            <a:ext cx="4384431" cy="5612694"/>
          </a:xfrm>
        </p:spPr>
        <p:txBody>
          <a:bodyPr/>
          <a:lstStyle/>
          <a:p>
            <a:r>
              <a:rPr lang="fr-CA" dirty="0"/>
              <a:t>Ajouter une vidéo</a:t>
            </a:r>
          </a:p>
        </p:txBody>
      </p:sp>
      <p:sp>
        <p:nvSpPr>
          <p:cNvPr id="5" name="ZoneTexte 4">
            <a:extLst>
              <a:ext uri="{FF2B5EF4-FFF2-40B4-BE49-F238E27FC236}">
                <a16:creationId xmlns:a16="http://schemas.microsoft.com/office/drawing/2014/main" id="{8F6A6534-7578-4287-8F05-618DEFE2073F}"/>
              </a:ext>
            </a:extLst>
          </p:cNvPr>
          <p:cNvSpPr txBox="1"/>
          <p:nvPr/>
        </p:nvSpPr>
        <p:spPr>
          <a:xfrm>
            <a:off x="1548580" y="5866015"/>
            <a:ext cx="6046839" cy="738664"/>
          </a:xfrm>
          <a:prstGeom prst="rect">
            <a:avLst/>
          </a:prstGeom>
          <a:solidFill>
            <a:srgbClr val="265C7E"/>
          </a:solidFill>
        </p:spPr>
        <p:txBody>
          <a:bodyPr wrap="square" rtlCol="0">
            <a:spAutoFit/>
          </a:bodyPr>
          <a:lstStyle/>
          <a:p>
            <a:pPr algn="ctr"/>
            <a:r>
              <a:rPr lang="fr-CA" sz="2100" b="1" dirty="0">
                <a:solidFill>
                  <a:schemeClr val="bg1"/>
                </a:solidFill>
                <a:latin typeface="Arial Narrow" panose="020B0606020202030204" pitchFamily="34" charset="0"/>
              </a:rPr>
              <a:t>Insérer ici l’adresse courriel à laquelle les parents</a:t>
            </a:r>
          </a:p>
          <a:p>
            <a:pPr algn="ctr"/>
            <a:r>
              <a:rPr lang="fr-CA" sz="2100" b="1" dirty="0">
                <a:solidFill>
                  <a:schemeClr val="bg1"/>
                </a:solidFill>
                <a:latin typeface="Arial Narrow" panose="020B0606020202030204" pitchFamily="34" charset="0"/>
              </a:rPr>
              <a:t>doivent envoyer une vidéo de leur enfant.</a:t>
            </a:r>
          </a:p>
        </p:txBody>
      </p:sp>
    </p:spTree>
    <p:extLst>
      <p:ext uri="{BB962C8B-B14F-4D97-AF65-F5344CB8AC3E}">
        <p14:creationId xmlns:p14="http://schemas.microsoft.com/office/powerpoint/2010/main" val="2261254055"/>
      </p:ext>
    </p:extLst>
  </p:cSld>
  <p:clrMapOvr>
    <a:masterClrMapping/>
  </p:clrMapOvr>
  <mc:AlternateContent xmlns:mc="http://schemas.openxmlformats.org/markup-compatibility/2006" xmlns:p14="http://schemas.microsoft.com/office/powerpoint/2010/main">
    <mc:Choice Requires="p14">
      <p:transition spd="slow" p14:dur="275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500" fill="hold"/>
                                        <p:tgtEl>
                                          <p:spTgt spid="5"/>
                                        </p:tgtEl>
                                        <p:attrNameLst>
                                          <p:attrName>ppt_x</p:attrName>
                                        </p:attrNameLst>
                                      </p:cBhvr>
                                      <p:tavLst>
                                        <p:tav tm="0">
                                          <p:val>
                                            <p:strVal val="1+#ppt_w/2"/>
                                          </p:val>
                                        </p:tav>
                                        <p:tav tm="100000">
                                          <p:val>
                                            <p:strVal val="#ppt_x"/>
                                          </p:val>
                                        </p:tav>
                                      </p:tavLst>
                                    </p:anim>
                                    <p:anim calcmode="lin" valueType="num">
                                      <p:cBhvr additive="base">
                                        <p:cTn id="8" dur="5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5524189-5672-46D3-B21F-CC1CB65CC84E}"/>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6368" y="0"/>
            <a:ext cx="927673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6C193D69-A96E-4A50-A4D5-FFA74A36B349}"/>
              </a:ext>
            </a:extLst>
          </p:cNvPr>
          <p:cNvSpPr txBox="1"/>
          <p:nvPr/>
        </p:nvSpPr>
        <p:spPr>
          <a:xfrm>
            <a:off x="2949677" y="1050919"/>
            <a:ext cx="3303639" cy="2862322"/>
          </a:xfrm>
          <a:prstGeom prst="rect">
            <a:avLst/>
          </a:prstGeom>
          <a:solidFill>
            <a:srgbClr val="627772"/>
          </a:solidFill>
        </p:spPr>
        <p:txBody>
          <a:bodyPr wrap="square" rtlCol="0">
            <a:spAutoFit/>
          </a:bodyPr>
          <a:lstStyle/>
          <a:p>
            <a:pPr algn="ctr"/>
            <a:r>
              <a:rPr lang="fr-CA" sz="6000" b="1">
                <a:solidFill>
                  <a:schemeClr val="bg1"/>
                </a:solidFill>
                <a:latin typeface="Arial Narrow" panose="020B0606020202030204" pitchFamily="34" charset="0"/>
              </a:rPr>
              <a:t>Au revoir </a:t>
            </a:r>
            <a:r>
              <a:rPr lang="fr-CA" sz="6000" b="1" dirty="0">
                <a:solidFill>
                  <a:schemeClr val="bg1"/>
                </a:solidFill>
                <a:latin typeface="Arial Narrow" panose="020B0606020202030204" pitchFamily="34" charset="0"/>
              </a:rPr>
              <a:t>et à bientôt!</a:t>
            </a:r>
          </a:p>
        </p:txBody>
      </p:sp>
      <p:pic>
        <p:nvPicPr>
          <p:cNvPr id="9" name="porte qui ferme">
            <a:hlinkClick r:id="" action="ppaction://media"/>
            <a:extLst>
              <a:ext uri="{FF2B5EF4-FFF2-40B4-BE49-F238E27FC236}">
                <a16:creationId xmlns:a16="http://schemas.microsoft.com/office/drawing/2014/main" id="{DA660D22-C044-4F13-BF88-F2DF1AC3CA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3005" y="381965"/>
            <a:ext cx="487363" cy="487363"/>
          </a:xfrm>
          <a:prstGeom prst="rect">
            <a:avLst/>
          </a:prstGeom>
        </p:spPr>
      </p:pic>
      <p:pic>
        <p:nvPicPr>
          <p:cNvPr id="2" name="Son enregistré">
            <a:hlinkClick r:id="" action="ppaction://media"/>
            <a:extLst>
              <a:ext uri="{FF2B5EF4-FFF2-40B4-BE49-F238E27FC236}">
                <a16:creationId xmlns:a16="http://schemas.microsoft.com/office/drawing/2014/main" id="{068BDBC3-422A-4608-BCAE-10E3953FC7E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723005" y="-5788"/>
            <a:ext cx="487363" cy="487363"/>
          </a:xfrm>
          <a:prstGeom prst="rect">
            <a:avLst/>
          </a:prstGeom>
        </p:spPr>
      </p:pic>
    </p:spTree>
    <p:extLst>
      <p:ext uri="{BB962C8B-B14F-4D97-AF65-F5344CB8AC3E}">
        <p14:creationId xmlns:p14="http://schemas.microsoft.com/office/powerpoint/2010/main" val="2202570203"/>
      </p:ext>
    </p:extLst>
  </p:cSld>
  <p:clrMapOvr>
    <a:masterClrMapping/>
  </p:clrMapOvr>
  <p:transition spd="med"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73" fill="hold"/>
                                        <p:tgtEl>
                                          <p:spTgt spid="2"/>
                                        </p:tgtEl>
                                      </p:cBhvr>
                                    </p:cmd>
                                  </p:childTnLst>
                                </p:cTn>
                              </p:par>
                            </p:childTnLst>
                          </p:cTn>
                        </p:par>
                        <p:par>
                          <p:cTn id="7" fill="hold">
                            <p:stCondLst>
                              <p:cond delay="7973"/>
                            </p:stCondLst>
                            <p:childTnLst>
                              <p:par>
                                <p:cTn id="8" presetID="1" presetClass="mediacall" presetSubtype="0" fill="hold" nodeType="afterEffect">
                                  <p:stCondLst>
                                    <p:cond delay="1000"/>
                                  </p:stCondLst>
                                  <p:childTnLst>
                                    <p:cmd type="call" cmd="playFrom(0.0)">
                                      <p:cBhvr>
                                        <p:cTn id="9" dur="54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9"/>
                </p:tgtEl>
              </p:cMediaNode>
            </p:audio>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7B235D62-BD16-4196-9F2C-39D9961A7B14}"/>
              </a:ext>
            </a:extLst>
          </p:cNvPr>
          <p:cNvGraphicFramePr>
            <a:graphicFrameLocks noGrp="1"/>
          </p:cNvGraphicFramePr>
          <p:nvPr>
            <p:extLst>
              <p:ext uri="{D42A27DB-BD31-4B8C-83A1-F6EECF244321}">
                <p14:modId xmlns:p14="http://schemas.microsoft.com/office/powerpoint/2010/main" val="4249989165"/>
              </p:ext>
            </p:extLst>
          </p:nvPr>
        </p:nvGraphicFramePr>
        <p:xfrm>
          <a:off x="413522" y="409904"/>
          <a:ext cx="8316956" cy="6038192"/>
        </p:xfrm>
        <a:graphic>
          <a:graphicData uri="http://schemas.openxmlformats.org/drawingml/2006/table">
            <a:tbl>
              <a:tblPr firstRow="1" bandRow="1">
                <a:tableStyleId>{5940675A-B579-460E-94D1-54222C63F5DA}</a:tableStyleId>
              </a:tblPr>
              <a:tblGrid>
                <a:gridCol w="5898788">
                  <a:extLst>
                    <a:ext uri="{9D8B030D-6E8A-4147-A177-3AD203B41FA5}">
                      <a16:colId xmlns:a16="http://schemas.microsoft.com/office/drawing/2014/main" val="4194124267"/>
                    </a:ext>
                  </a:extLst>
                </a:gridCol>
                <a:gridCol w="2418168">
                  <a:extLst>
                    <a:ext uri="{9D8B030D-6E8A-4147-A177-3AD203B41FA5}">
                      <a16:colId xmlns:a16="http://schemas.microsoft.com/office/drawing/2014/main" val="3813772667"/>
                    </a:ext>
                  </a:extLst>
                </a:gridCol>
              </a:tblGrid>
              <a:tr h="1158177">
                <a:tc>
                  <a:txBody>
                    <a:bodyPr/>
                    <a:lstStyle/>
                    <a:p>
                      <a:r>
                        <a:rPr lang="fr-CA" sz="1800" b="1" dirty="0">
                          <a:solidFill>
                            <a:srgbClr val="265C7E"/>
                          </a:solidFill>
                        </a:rPr>
                        <a:t>Mise en page personnalisée :</a:t>
                      </a:r>
                    </a:p>
                    <a:p>
                      <a:r>
                        <a:rPr lang="fr-CA" sz="1800" dirty="0">
                          <a:solidFill>
                            <a:srgbClr val="265C7E"/>
                          </a:solidFill>
                        </a:rPr>
                        <a:t>[</a:t>
                      </a:r>
                      <a:r>
                        <a:rPr lang="fr-CA" sz="1800" dirty="0">
                          <a:solidFill>
                            <a:srgbClr val="265C7E"/>
                          </a:solidFill>
                          <a:latin typeface="Arial Narrow" panose="020B0606020202030204" pitchFamily="34" charset="0"/>
                        </a:rPr>
                        <a:t>insérer les partenaires de réalisation, leur titre et le nom de l’école</a:t>
                      </a:r>
                      <a:r>
                        <a:rPr lang="fr-CA" sz="1800" dirty="0">
                          <a:solidFill>
                            <a:srgbClr val="265C7E"/>
                          </a:solidFill>
                        </a:rPr>
                        <a:t>]</a:t>
                      </a:r>
                    </a:p>
                    <a:p>
                      <a:endParaRPr lang="fr-CA" dirty="0">
                        <a:ln>
                          <a:solidFill>
                            <a:schemeClr val="accent1"/>
                          </a:solidFill>
                        </a:ln>
                        <a:solidFill>
                          <a:schemeClr val="accent1"/>
                        </a:solidFill>
                      </a:endParaRPr>
                    </a:p>
                  </a:txBody>
                  <a:tcPr>
                    <a:solidFill>
                      <a:srgbClr val="DCF7F7"/>
                    </a:solidFill>
                  </a:tcPr>
                </a:tc>
                <a:tc>
                  <a:txBody>
                    <a:bodyPr/>
                    <a:lstStyle/>
                    <a:p>
                      <a:endParaRPr lang="fr-CA" dirty="0">
                        <a:ln>
                          <a:solidFill>
                            <a:schemeClr val="accent1"/>
                          </a:solidFill>
                        </a:ln>
                        <a:solidFill>
                          <a:schemeClr val="accent1"/>
                        </a:solidFill>
                      </a:endParaRPr>
                    </a:p>
                  </a:txBody>
                  <a:tcPr>
                    <a:solidFill>
                      <a:srgbClr val="DCF7F7"/>
                    </a:solidFill>
                  </a:tcPr>
                </a:tc>
                <a:extLst>
                  <a:ext uri="{0D108BD9-81ED-4DB2-BD59-A6C34878D82A}">
                    <a16:rowId xmlns:a16="http://schemas.microsoft.com/office/drawing/2014/main" val="2584501976"/>
                  </a:ext>
                </a:extLst>
              </a:tr>
              <a:tr h="11581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solidFill>
                            <a:srgbClr val="265C7E"/>
                          </a:solidFill>
                          <a:latin typeface="Arial Narrow" panose="020B0606020202030204" pitchFamily="34" charset="0"/>
                        </a:rPr>
                        <a:t>Bonification par Natalie Aubry, conseillère pédagogique au Service national du RÉCIT à l’éducation préscolaire, Février 2021</a:t>
                      </a:r>
                    </a:p>
                    <a:p>
                      <a:endParaRPr lang="fr-CA" dirty="0">
                        <a:ln>
                          <a:solidFill>
                            <a:schemeClr val="accent1"/>
                          </a:solidFill>
                        </a:ln>
                        <a:solidFill>
                          <a:schemeClr val="accent1"/>
                        </a:solidFill>
                      </a:endParaRPr>
                    </a:p>
                  </a:txBody>
                  <a:tcPr>
                    <a:solidFill>
                      <a:srgbClr val="DCF7F7"/>
                    </a:solidFill>
                  </a:tcPr>
                </a:tc>
                <a:tc>
                  <a:txBody>
                    <a:bodyPr/>
                    <a:lstStyle/>
                    <a:p>
                      <a:endParaRPr lang="fr-CA" dirty="0">
                        <a:ln>
                          <a:solidFill>
                            <a:schemeClr val="accent1"/>
                          </a:solidFill>
                        </a:ln>
                        <a:solidFill>
                          <a:schemeClr val="accent1"/>
                        </a:solidFill>
                      </a:endParaRPr>
                    </a:p>
                  </a:txBody>
                  <a:tcPr>
                    <a:solidFill>
                      <a:srgbClr val="DCF7F7"/>
                    </a:solidFill>
                  </a:tcPr>
                </a:tc>
                <a:extLst>
                  <a:ext uri="{0D108BD9-81ED-4DB2-BD59-A6C34878D82A}">
                    <a16:rowId xmlns:a16="http://schemas.microsoft.com/office/drawing/2014/main" val="1106495915"/>
                  </a:ext>
                </a:extLst>
              </a:tr>
              <a:tr h="14254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solidFill>
                            <a:srgbClr val="265C7E"/>
                          </a:solidFill>
                          <a:latin typeface="Arial Narrow" panose="020B0606020202030204" pitchFamily="34" charset="0"/>
                        </a:rPr>
                        <a:t>Conception et réalisation initiale par Marie-Claude Blanchard et Marie-Hélène Leblond, conseillères pédagogiques à l’éducation préscolaire, dans le cadre du projet de « Comité local de transition » du Centre de services scolaire de la Capitale</a:t>
                      </a:r>
                      <a:endParaRPr lang="fr-CA" dirty="0">
                        <a:ln>
                          <a:solidFill>
                            <a:schemeClr val="accent1"/>
                          </a:solidFill>
                        </a:ln>
                        <a:solidFill>
                          <a:schemeClr val="accent1"/>
                        </a:solidFill>
                      </a:endParaRPr>
                    </a:p>
                  </a:txBody>
                  <a:tcPr>
                    <a:solidFill>
                      <a:srgbClr val="DCF7F7"/>
                    </a:solidFill>
                  </a:tcPr>
                </a:tc>
                <a:tc>
                  <a:txBody>
                    <a:bodyPr/>
                    <a:lstStyle/>
                    <a:p>
                      <a:endParaRPr lang="fr-CA" dirty="0">
                        <a:ln>
                          <a:solidFill>
                            <a:schemeClr val="accent1"/>
                          </a:solidFill>
                        </a:ln>
                        <a:solidFill>
                          <a:schemeClr val="accent1"/>
                        </a:solidFill>
                      </a:endParaRPr>
                    </a:p>
                  </a:txBody>
                  <a:tcPr>
                    <a:solidFill>
                      <a:srgbClr val="DCF7F7"/>
                    </a:solidFill>
                  </a:tcPr>
                </a:tc>
                <a:extLst>
                  <a:ext uri="{0D108BD9-81ED-4DB2-BD59-A6C34878D82A}">
                    <a16:rowId xmlns:a16="http://schemas.microsoft.com/office/drawing/2014/main" val="3562415032"/>
                  </a:ext>
                </a:extLst>
              </a:tr>
              <a:tr h="11076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solidFill>
                            <a:srgbClr val="265C7E"/>
                          </a:solidFill>
                          <a:latin typeface="Arial Narrow" panose="020B0606020202030204" pitchFamily="34" charset="0"/>
                        </a:rPr>
                        <a:t>Document inspiré du projet sur la transition du CSS de Portneuf réalisé par </a:t>
                      </a:r>
                      <a:r>
                        <a:rPr lang="fr-CA" sz="1800" dirty="0" err="1">
                          <a:solidFill>
                            <a:srgbClr val="265C7E"/>
                          </a:solidFill>
                          <a:latin typeface="Arial Narrow" panose="020B0606020202030204" pitchFamily="34" charset="0"/>
                        </a:rPr>
                        <a:t>Georgianne</a:t>
                      </a:r>
                      <a:r>
                        <a:rPr lang="fr-CA" sz="1800" dirty="0">
                          <a:solidFill>
                            <a:srgbClr val="265C7E"/>
                          </a:solidFill>
                          <a:latin typeface="Arial Narrow" panose="020B0606020202030204" pitchFamily="34" charset="0"/>
                        </a:rPr>
                        <a:t> Savard, psychoéducatrice et Sara </a:t>
                      </a:r>
                      <a:r>
                        <a:rPr lang="fr-CA" sz="1800" dirty="0" err="1">
                          <a:solidFill>
                            <a:srgbClr val="265C7E"/>
                          </a:solidFill>
                          <a:latin typeface="Arial Narrow" panose="020B0606020202030204" pitchFamily="34" charset="0"/>
                        </a:rPr>
                        <a:t>Suzor</a:t>
                      </a:r>
                      <a:r>
                        <a:rPr lang="fr-CA" sz="1800" dirty="0">
                          <a:solidFill>
                            <a:srgbClr val="265C7E"/>
                          </a:solidFill>
                          <a:latin typeface="Arial Narrow" panose="020B0606020202030204" pitchFamily="34" charset="0"/>
                        </a:rPr>
                        <a:t>, secrétaire aux services éducatifs. Mars 2017.</a:t>
                      </a:r>
                      <a:endParaRPr lang="fr-CA" sz="1800" b="1" dirty="0">
                        <a:solidFill>
                          <a:srgbClr val="265C7E"/>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b="1" dirty="0">
                        <a:solidFill>
                          <a:srgbClr val="265C7E"/>
                        </a:solidFill>
                      </a:endParaRPr>
                    </a:p>
                  </a:txBody>
                  <a:tcPr>
                    <a:solidFill>
                      <a:srgbClr val="DCF7F7"/>
                    </a:solidFill>
                  </a:tcPr>
                </a:tc>
                <a:tc>
                  <a:txBody>
                    <a:bodyPr/>
                    <a:lstStyle/>
                    <a:p>
                      <a:endParaRPr lang="fr-CA" dirty="0">
                        <a:ln>
                          <a:solidFill>
                            <a:schemeClr val="accent1"/>
                          </a:solidFill>
                        </a:ln>
                        <a:solidFill>
                          <a:schemeClr val="accent1"/>
                        </a:solidFill>
                      </a:endParaRPr>
                    </a:p>
                  </a:txBody>
                  <a:tcPr>
                    <a:solidFill>
                      <a:srgbClr val="DCF7F7"/>
                    </a:solidFill>
                  </a:tcPr>
                </a:tc>
                <a:extLst>
                  <a:ext uri="{0D108BD9-81ED-4DB2-BD59-A6C34878D82A}">
                    <a16:rowId xmlns:a16="http://schemas.microsoft.com/office/drawing/2014/main" val="4045327227"/>
                  </a:ext>
                </a:extLst>
              </a:tr>
              <a:tr h="11076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800" b="1" dirty="0">
                          <a:solidFill>
                            <a:srgbClr val="265C7E"/>
                          </a:solidFill>
                          <a:latin typeface="Arial Narrow" panose="020B0606020202030204" pitchFamily="34" charset="0"/>
                        </a:rPr>
                        <a:t>Images :</a:t>
                      </a:r>
                    </a:p>
                    <a:p>
                      <a:pPr marL="0" marR="0" lvl="0" indent="0" algn="ctr" defTabSz="914400" rtl="0" eaLnBrk="1" fontAlgn="auto" latinLnBrk="0" hangingPunct="1">
                        <a:lnSpc>
                          <a:spcPct val="100000"/>
                        </a:lnSpc>
                        <a:spcBef>
                          <a:spcPts val="0"/>
                        </a:spcBef>
                        <a:spcAft>
                          <a:spcPts val="0"/>
                        </a:spcAft>
                        <a:buClrTx/>
                        <a:buSzTx/>
                        <a:buFontTx/>
                        <a:buNone/>
                        <a:tabLst/>
                        <a:defRPr/>
                      </a:pPr>
                      <a:r>
                        <a:rPr lang="fr-CA" sz="1800" b="1" dirty="0">
                          <a:solidFill>
                            <a:srgbClr val="265C7E"/>
                          </a:solidFill>
                          <a:latin typeface="Arial Narrow" panose="020B0606020202030204" pitchFamily="34" charset="0"/>
                          <a:hlinkClick r:id="rId3"/>
                        </a:rPr>
                        <a:t>www.freepik.com</a:t>
                      </a:r>
                      <a:endParaRPr lang="fr-CA" sz="1800" b="1" dirty="0">
                        <a:solidFill>
                          <a:srgbClr val="265C7E"/>
                        </a:solidFill>
                        <a:latin typeface="Arial Narrow" panose="020B060602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CA" sz="1800" b="1" dirty="0">
                          <a:solidFill>
                            <a:srgbClr val="265C7E"/>
                          </a:solidFill>
                          <a:latin typeface="Arial Narrow" panose="020B0606020202030204" pitchFamily="34" charset="0"/>
                          <a:hlinkClick r:id="rId4"/>
                        </a:rPr>
                        <a:t>www.pixabay.com</a:t>
                      </a:r>
                      <a:endParaRPr lang="fr-CA" sz="1800" b="1" dirty="0">
                        <a:solidFill>
                          <a:srgbClr val="265C7E"/>
                        </a:solidFill>
                        <a:latin typeface="Arial Narrow" panose="020B0606020202030204" pitchFamily="34" charset="0"/>
                      </a:endParaRPr>
                    </a:p>
                  </a:txBody>
                  <a:tcPr>
                    <a:solidFill>
                      <a:srgbClr val="DCF7F7"/>
                    </a:solidFill>
                  </a:tcPr>
                </a:tc>
                <a:tc>
                  <a:txBody>
                    <a:bodyPr/>
                    <a:lstStyle/>
                    <a:p>
                      <a:endParaRPr lang="fr-CA" dirty="0">
                        <a:ln>
                          <a:solidFill>
                            <a:schemeClr val="accent1"/>
                          </a:solidFill>
                        </a:ln>
                        <a:solidFill>
                          <a:schemeClr val="accent1"/>
                        </a:solidFill>
                      </a:endParaRPr>
                    </a:p>
                  </a:txBody>
                  <a:tcPr>
                    <a:solidFill>
                      <a:srgbClr val="DCF7F7"/>
                    </a:solidFill>
                  </a:tcPr>
                </a:tc>
                <a:extLst>
                  <a:ext uri="{0D108BD9-81ED-4DB2-BD59-A6C34878D82A}">
                    <a16:rowId xmlns:a16="http://schemas.microsoft.com/office/drawing/2014/main" val="2886604131"/>
                  </a:ext>
                </a:extLst>
              </a:tr>
            </a:tbl>
          </a:graphicData>
        </a:graphic>
      </p:graphicFrame>
      <p:pic>
        <p:nvPicPr>
          <p:cNvPr id="14" name="Image 1" descr="cid:d7ec2c1f-dfae-471b-95ff-ad26bf9bc9b4">
            <a:extLst>
              <a:ext uri="{FF2B5EF4-FFF2-40B4-BE49-F238E27FC236}">
                <a16:creationId xmlns:a16="http://schemas.microsoft.com/office/drawing/2014/main" id="{0188E701-4C2D-4B66-B273-2F8C268834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2875" y="1465705"/>
            <a:ext cx="2264507" cy="101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A5CE691F-EAA1-498A-BE5A-B812CD5EA95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723"/>
          <a:stretch/>
        </p:blipFill>
        <p:spPr bwMode="auto">
          <a:xfrm>
            <a:off x="6217331" y="2739751"/>
            <a:ext cx="2595594" cy="101942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4" descr="Accueil | Centre de services scolaire de Portneuf">
            <a:extLst>
              <a:ext uri="{FF2B5EF4-FFF2-40B4-BE49-F238E27FC236}">
                <a16:creationId xmlns:a16="http://schemas.microsoft.com/office/drawing/2014/main" id="{32DB80C7-9999-418B-BA22-FBDF6817D36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9145" y="4079807"/>
            <a:ext cx="2378237" cy="101942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407CE51D-7AA7-42B7-95B0-8DA5A49DEF3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846"/>
          <a:stretch/>
        </p:blipFill>
        <p:spPr>
          <a:xfrm>
            <a:off x="6382875" y="539889"/>
            <a:ext cx="2323498" cy="966614"/>
          </a:xfrm>
          <a:prstGeom prst="rect">
            <a:avLst/>
          </a:prstGeom>
        </p:spPr>
      </p:pic>
    </p:spTree>
    <p:extLst>
      <p:ext uri="{BB962C8B-B14F-4D97-AF65-F5344CB8AC3E}">
        <p14:creationId xmlns:p14="http://schemas.microsoft.com/office/powerpoint/2010/main" val="1521732293"/>
      </p:ext>
    </p:extLst>
  </p:cSld>
  <p:clrMapOvr>
    <a:masterClrMapping/>
  </p:clrMapOvr>
  <mc:AlternateContent xmlns:mc="http://schemas.openxmlformats.org/markup-compatibility/2006" xmlns:p14="http://schemas.microsoft.com/office/powerpoint/2010/main">
    <mc:Choice Requires="p14">
      <p:transition spd="slow" p14:dur="1025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4A308E-7E53-4F8C-A6F7-7216B71E6B5E}"/>
              </a:ext>
            </a:extLst>
          </p:cNvPr>
          <p:cNvSpPr/>
          <p:nvPr/>
        </p:nvSpPr>
        <p:spPr>
          <a:xfrm>
            <a:off x="406400" y="444482"/>
            <a:ext cx="8343900" cy="2308324"/>
          </a:xfrm>
          <a:prstGeom prst="rect">
            <a:avLst/>
          </a:prstGeom>
          <a:noFill/>
        </p:spPr>
        <p:txBody>
          <a:bodyPr wrap="square">
            <a:spAutoFit/>
          </a:bodyPr>
          <a:lstStyle/>
          <a:p>
            <a:pPr marL="182563" indent="-182563">
              <a:tabLst>
                <a:tab pos="177800" algn="l"/>
              </a:tabLst>
            </a:pPr>
            <a:r>
              <a:rPr lang="fr-CA" dirty="0">
                <a:latin typeface="Arial Narrow" panose="020B0606020202030204" pitchFamily="34" charset="0"/>
              </a:rPr>
              <a:t>3-N’oubliez pas de supprimer les trois premières diapositives de consignes avant de partager le document aux parents. Lorsqu’il sera prêt à partager, vous devrez enregistrer votre document avec l’extension « </a:t>
            </a:r>
            <a:r>
              <a:rPr lang="fr-CA" dirty="0" err="1">
                <a:latin typeface="Arial Narrow" panose="020B0606020202030204" pitchFamily="34" charset="0"/>
              </a:rPr>
              <a:t>ppsx</a:t>
            </a:r>
            <a:r>
              <a:rPr lang="fr-CA" dirty="0">
                <a:latin typeface="Arial Narrow" panose="020B0606020202030204" pitchFamily="34" charset="0"/>
              </a:rPr>
              <a:t> » . Cela fera en sorte qu’il s’ouvre automatiquement en mode diaporama. </a:t>
            </a:r>
          </a:p>
          <a:p>
            <a:pPr marL="182563" indent="-182563">
              <a:tabLst>
                <a:tab pos="177800" algn="l"/>
              </a:tabLst>
            </a:pPr>
            <a:endParaRPr lang="fr-CA" dirty="0">
              <a:latin typeface="Arial Narrow" panose="020B0606020202030204" pitchFamily="34" charset="0"/>
            </a:endParaRPr>
          </a:p>
          <a:p>
            <a:pPr marL="177800">
              <a:tabLst>
                <a:tab pos="266700" algn="l"/>
              </a:tabLst>
            </a:pPr>
            <a:r>
              <a:rPr lang="fr-CA" b="1" dirty="0">
                <a:latin typeface="Arial Narrow" panose="020B0606020202030204" pitchFamily="34" charset="0"/>
              </a:rPr>
              <a:t>Note </a:t>
            </a:r>
            <a:r>
              <a:rPr lang="fr-CA" dirty="0">
                <a:latin typeface="Arial Narrow" panose="020B0606020202030204" pitchFamily="34" charset="0"/>
              </a:rPr>
              <a:t>: Votre document sera très lourd et long à télécharger. Il serait souhaitable de trouver un bon moyen pour le partager. Par exemple, sur le site internet de votre école, dans un partage de dossier Drive, sur un </a:t>
            </a:r>
            <a:r>
              <a:rPr lang="fr-CA" dirty="0" err="1">
                <a:latin typeface="Arial Narrow" panose="020B0606020202030204" pitchFamily="34" charset="0"/>
              </a:rPr>
              <a:t>Padlet</a:t>
            </a:r>
            <a:r>
              <a:rPr lang="fr-CA" dirty="0">
                <a:latin typeface="Arial Narrow" panose="020B0606020202030204" pitchFamily="34" charset="0"/>
              </a:rPr>
              <a:t>, etc.</a:t>
            </a:r>
          </a:p>
        </p:txBody>
      </p:sp>
      <p:grpSp>
        <p:nvGrpSpPr>
          <p:cNvPr id="18" name="Groupe 17">
            <a:extLst>
              <a:ext uri="{FF2B5EF4-FFF2-40B4-BE49-F238E27FC236}">
                <a16:creationId xmlns:a16="http://schemas.microsoft.com/office/drawing/2014/main" id="{2012A92E-C122-4204-AA13-5EF03B91EB3B}"/>
              </a:ext>
            </a:extLst>
          </p:cNvPr>
          <p:cNvGrpSpPr/>
          <p:nvPr/>
        </p:nvGrpSpPr>
        <p:grpSpPr>
          <a:xfrm>
            <a:off x="3274133" y="2904797"/>
            <a:ext cx="5476168" cy="3829759"/>
            <a:chOff x="1859664" y="1463517"/>
            <a:chExt cx="4719366" cy="3317710"/>
          </a:xfrm>
        </p:grpSpPr>
        <p:pic>
          <p:nvPicPr>
            <p:cNvPr id="3" name="Image 2">
              <a:extLst>
                <a:ext uri="{FF2B5EF4-FFF2-40B4-BE49-F238E27FC236}">
                  <a16:creationId xmlns:a16="http://schemas.microsoft.com/office/drawing/2014/main" id="{C5E0434F-2C82-4E92-A009-A62254DA801F}"/>
                </a:ext>
              </a:extLst>
            </p:cNvPr>
            <p:cNvPicPr>
              <a:picLocks noChangeAspect="1"/>
            </p:cNvPicPr>
            <p:nvPr/>
          </p:nvPicPr>
          <p:blipFill rotWithShape="1">
            <a:blip r:embed="rId3"/>
            <a:srcRect l="46757" t="3252" r="26941" b="30776"/>
            <a:stretch/>
          </p:blipFill>
          <p:spPr>
            <a:xfrm>
              <a:off x="2397225" y="1463517"/>
              <a:ext cx="4181805" cy="3317710"/>
            </a:xfrm>
            <a:prstGeom prst="rect">
              <a:avLst/>
            </a:prstGeom>
          </p:spPr>
        </p:pic>
        <p:grpSp>
          <p:nvGrpSpPr>
            <p:cNvPr id="10" name="Groupe 9">
              <a:extLst>
                <a:ext uri="{FF2B5EF4-FFF2-40B4-BE49-F238E27FC236}">
                  <a16:creationId xmlns:a16="http://schemas.microsoft.com/office/drawing/2014/main" id="{61058301-1AD0-4428-B64C-B9648019420F}"/>
                </a:ext>
              </a:extLst>
            </p:cNvPr>
            <p:cNvGrpSpPr/>
            <p:nvPr/>
          </p:nvGrpSpPr>
          <p:grpSpPr>
            <a:xfrm>
              <a:off x="1859664" y="2255197"/>
              <a:ext cx="598101" cy="572693"/>
              <a:chOff x="2998873" y="2175952"/>
              <a:chExt cx="554636" cy="403874"/>
            </a:xfrm>
          </p:grpSpPr>
          <p:sp>
            <p:nvSpPr>
              <p:cNvPr id="9" name="Flèche : droite 8">
                <a:extLst>
                  <a:ext uri="{FF2B5EF4-FFF2-40B4-BE49-F238E27FC236}">
                    <a16:creationId xmlns:a16="http://schemas.microsoft.com/office/drawing/2014/main" id="{566290C6-2CB9-4952-B13A-BDED4959CA45}"/>
                  </a:ext>
                </a:extLst>
              </p:cNvPr>
              <p:cNvSpPr/>
              <p:nvPr/>
            </p:nvSpPr>
            <p:spPr>
              <a:xfrm rot="1956841">
                <a:off x="2998873" y="2175952"/>
                <a:ext cx="554636" cy="30777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7E971330-FA7E-4DF3-8CF0-C1E637D3953D}"/>
                  </a:ext>
                </a:extLst>
              </p:cNvPr>
              <p:cNvSpPr txBox="1"/>
              <p:nvPr/>
            </p:nvSpPr>
            <p:spPr>
              <a:xfrm>
                <a:off x="3262859" y="2272049"/>
                <a:ext cx="279816" cy="307777"/>
              </a:xfrm>
              <a:prstGeom prst="rect">
                <a:avLst/>
              </a:prstGeom>
              <a:noFill/>
            </p:spPr>
            <p:txBody>
              <a:bodyPr wrap="square" rtlCol="0">
                <a:spAutoFit/>
              </a:bodyPr>
              <a:lstStyle/>
              <a:p>
                <a:r>
                  <a:rPr lang="fr-CA" sz="1400" dirty="0">
                    <a:solidFill>
                      <a:schemeClr val="bg1"/>
                    </a:solidFill>
                  </a:rPr>
                  <a:t>1</a:t>
                </a:r>
              </a:p>
            </p:txBody>
          </p:sp>
        </p:grpSp>
        <p:grpSp>
          <p:nvGrpSpPr>
            <p:cNvPr id="11" name="Groupe 10">
              <a:extLst>
                <a:ext uri="{FF2B5EF4-FFF2-40B4-BE49-F238E27FC236}">
                  <a16:creationId xmlns:a16="http://schemas.microsoft.com/office/drawing/2014/main" id="{B94DD2F8-03B9-4643-B757-004B1C458B6E}"/>
                </a:ext>
              </a:extLst>
            </p:cNvPr>
            <p:cNvGrpSpPr/>
            <p:nvPr/>
          </p:nvGrpSpPr>
          <p:grpSpPr>
            <a:xfrm>
              <a:off x="3124826" y="2852948"/>
              <a:ext cx="598101" cy="494571"/>
              <a:chOff x="2988039" y="2271468"/>
              <a:chExt cx="554636" cy="348781"/>
            </a:xfrm>
          </p:grpSpPr>
          <p:sp>
            <p:nvSpPr>
              <p:cNvPr id="12" name="Flèche : droite 11">
                <a:extLst>
                  <a:ext uri="{FF2B5EF4-FFF2-40B4-BE49-F238E27FC236}">
                    <a16:creationId xmlns:a16="http://schemas.microsoft.com/office/drawing/2014/main" id="{72D699F2-D5A7-4832-841C-F0826CAF4EC3}"/>
                  </a:ext>
                </a:extLst>
              </p:cNvPr>
              <p:cNvSpPr/>
              <p:nvPr/>
            </p:nvSpPr>
            <p:spPr>
              <a:xfrm>
                <a:off x="2988039" y="2271468"/>
                <a:ext cx="554636" cy="30777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13" name="ZoneTexte 12">
                <a:extLst>
                  <a:ext uri="{FF2B5EF4-FFF2-40B4-BE49-F238E27FC236}">
                    <a16:creationId xmlns:a16="http://schemas.microsoft.com/office/drawing/2014/main" id="{A6BA2254-4851-42D2-89BE-D794BF6D4551}"/>
                  </a:ext>
                </a:extLst>
              </p:cNvPr>
              <p:cNvSpPr txBox="1"/>
              <p:nvPr/>
            </p:nvSpPr>
            <p:spPr>
              <a:xfrm>
                <a:off x="3262859" y="2312472"/>
                <a:ext cx="279816" cy="307777"/>
              </a:xfrm>
              <a:prstGeom prst="rect">
                <a:avLst/>
              </a:prstGeom>
              <a:noFill/>
            </p:spPr>
            <p:txBody>
              <a:bodyPr wrap="square" rtlCol="0">
                <a:spAutoFit/>
              </a:bodyPr>
              <a:lstStyle/>
              <a:p>
                <a:r>
                  <a:rPr lang="fr-CA" sz="1400" dirty="0">
                    <a:solidFill>
                      <a:schemeClr val="bg1"/>
                    </a:solidFill>
                  </a:rPr>
                  <a:t>2</a:t>
                </a:r>
              </a:p>
            </p:txBody>
          </p:sp>
        </p:grpSp>
        <p:grpSp>
          <p:nvGrpSpPr>
            <p:cNvPr id="14" name="Groupe 13">
              <a:extLst>
                <a:ext uri="{FF2B5EF4-FFF2-40B4-BE49-F238E27FC236}">
                  <a16:creationId xmlns:a16="http://schemas.microsoft.com/office/drawing/2014/main" id="{4AD7F5B9-AC12-4E63-8765-2EB70F68C535}"/>
                </a:ext>
              </a:extLst>
            </p:cNvPr>
            <p:cNvGrpSpPr/>
            <p:nvPr/>
          </p:nvGrpSpPr>
          <p:grpSpPr>
            <a:xfrm>
              <a:off x="3675552" y="4158935"/>
              <a:ext cx="598101" cy="467538"/>
              <a:chOff x="2988039" y="2278795"/>
              <a:chExt cx="554636" cy="329717"/>
            </a:xfrm>
          </p:grpSpPr>
          <p:sp>
            <p:nvSpPr>
              <p:cNvPr id="15" name="Flèche : droite 14">
                <a:extLst>
                  <a:ext uri="{FF2B5EF4-FFF2-40B4-BE49-F238E27FC236}">
                    <a16:creationId xmlns:a16="http://schemas.microsoft.com/office/drawing/2014/main" id="{632D01F2-78AF-4498-8193-49376E08BEF7}"/>
                  </a:ext>
                </a:extLst>
              </p:cNvPr>
              <p:cNvSpPr/>
              <p:nvPr/>
            </p:nvSpPr>
            <p:spPr>
              <a:xfrm>
                <a:off x="2988039" y="2278795"/>
                <a:ext cx="554636" cy="30777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16" name="ZoneTexte 15">
                <a:extLst>
                  <a:ext uri="{FF2B5EF4-FFF2-40B4-BE49-F238E27FC236}">
                    <a16:creationId xmlns:a16="http://schemas.microsoft.com/office/drawing/2014/main" id="{0D04BBA7-2443-4F8C-84B1-1032253EAEA4}"/>
                  </a:ext>
                </a:extLst>
              </p:cNvPr>
              <p:cNvSpPr txBox="1"/>
              <p:nvPr/>
            </p:nvSpPr>
            <p:spPr>
              <a:xfrm>
                <a:off x="3262859" y="2300735"/>
                <a:ext cx="279816" cy="307777"/>
              </a:xfrm>
              <a:prstGeom prst="rect">
                <a:avLst/>
              </a:prstGeom>
              <a:noFill/>
            </p:spPr>
            <p:txBody>
              <a:bodyPr wrap="square" rtlCol="0">
                <a:spAutoFit/>
              </a:bodyPr>
              <a:lstStyle/>
              <a:p>
                <a:r>
                  <a:rPr lang="fr-CA" sz="1400" dirty="0">
                    <a:solidFill>
                      <a:schemeClr val="bg1"/>
                    </a:solidFill>
                  </a:rPr>
                  <a:t>3</a:t>
                </a:r>
              </a:p>
            </p:txBody>
          </p:sp>
        </p:grpSp>
      </p:grpSp>
      <p:sp>
        <p:nvSpPr>
          <p:cNvPr id="2" name="ZoneTexte 1">
            <a:extLst>
              <a:ext uri="{FF2B5EF4-FFF2-40B4-BE49-F238E27FC236}">
                <a16:creationId xmlns:a16="http://schemas.microsoft.com/office/drawing/2014/main" id="{CA9596A8-63F0-4475-A35A-F01A2F05D2C7}"/>
              </a:ext>
            </a:extLst>
          </p:cNvPr>
          <p:cNvSpPr txBox="1"/>
          <p:nvPr/>
        </p:nvSpPr>
        <p:spPr>
          <a:xfrm>
            <a:off x="259901" y="3075538"/>
            <a:ext cx="3024093" cy="3693319"/>
          </a:xfrm>
          <a:prstGeom prst="rect">
            <a:avLst/>
          </a:prstGeom>
          <a:noFill/>
          <a:ln w="28575">
            <a:solidFill>
              <a:srgbClr val="265C7E"/>
            </a:solidFill>
          </a:ln>
        </p:spPr>
        <p:txBody>
          <a:bodyPr wrap="square" rtlCol="0">
            <a:spAutoFit/>
          </a:bodyPr>
          <a:lstStyle/>
          <a:p>
            <a:r>
              <a:rPr lang="fr-CA" b="1" u="sng" dirty="0"/>
              <a:t>ATTENTION:</a:t>
            </a:r>
            <a:r>
              <a:rPr lang="fr-CA" dirty="0"/>
              <a:t>  Vous devez absolument utiliser un ordinateur pour personnaliser le document. Lorsque vous l'aurez enregistré en format « Diaporama .</a:t>
            </a:r>
            <a:r>
              <a:rPr lang="fr-CA" dirty="0" err="1"/>
              <a:t>ppsx</a:t>
            </a:r>
            <a:r>
              <a:rPr lang="fr-CA" dirty="0"/>
              <a:t> », vous pourrez le déposer sur le site Web de l'école en mentionnant qu'il faut utiliser l'application  PowerPoint pour visionner adéquatement le montage sur une tablette ou un téléphone.  </a:t>
            </a:r>
          </a:p>
        </p:txBody>
      </p:sp>
    </p:spTree>
    <p:extLst>
      <p:ext uri="{BB962C8B-B14F-4D97-AF65-F5344CB8AC3E}">
        <p14:creationId xmlns:p14="http://schemas.microsoft.com/office/powerpoint/2010/main" val="1567430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047D8396-3E61-4AA9-A33C-FA5E8AB1017C}"/>
              </a:ext>
            </a:extLst>
          </p:cNvPr>
          <p:cNvSpPr txBox="1"/>
          <p:nvPr/>
        </p:nvSpPr>
        <p:spPr>
          <a:xfrm>
            <a:off x="253198" y="390359"/>
            <a:ext cx="8637603" cy="83099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fr-CA" sz="4800" b="1" dirty="0">
                <a:solidFill>
                  <a:srgbClr val="265C7E"/>
                </a:solidFill>
                <a:latin typeface="Arial Narrow" panose="020B0606020202030204" pitchFamily="34" charset="0"/>
                <a:cs typeface="Arial" panose="020B0604020202020204" pitchFamily="34" charset="0"/>
              </a:rPr>
              <a:t>[insérer nom école]: mon école!</a:t>
            </a:r>
          </a:p>
        </p:txBody>
      </p:sp>
      <p:sp>
        <p:nvSpPr>
          <p:cNvPr id="11" name="Coordonnées école">
            <a:extLst>
              <a:ext uri="{FF2B5EF4-FFF2-40B4-BE49-F238E27FC236}">
                <a16:creationId xmlns:a16="http://schemas.microsoft.com/office/drawing/2014/main" id="{043DE77A-8AEF-4680-9326-64BC62DDA770}"/>
              </a:ext>
            </a:extLst>
          </p:cNvPr>
          <p:cNvSpPr txBox="1">
            <a:spLocks noChangeArrowheads="1"/>
          </p:cNvSpPr>
          <p:nvPr/>
        </p:nvSpPr>
        <p:spPr bwMode="auto">
          <a:xfrm>
            <a:off x="2900909" y="5264909"/>
            <a:ext cx="4041247" cy="13350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ts val="200"/>
              </a:spcAft>
            </a:pPr>
            <a:r>
              <a:rPr kumimoji="0" lang="fr-CA" altLang="fr-FR" sz="1400" b="1" i="0" u="none" strike="noStrike" cap="none" normalizeH="0" baseline="0" dirty="0">
                <a:ln>
                  <a:noFill/>
                </a:ln>
                <a:solidFill>
                  <a:srgbClr val="265C7E"/>
                </a:solidFill>
                <a:effectLst/>
                <a:latin typeface="+mj-lt"/>
              </a:rPr>
              <a:t>École [insérer nom école </a:t>
            </a:r>
            <a:br>
              <a:rPr kumimoji="0" lang="fr-CA" altLang="fr-FR" sz="1400" b="0" i="0" u="none" strike="noStrike" cap="none" normalizeH="0" baseline="0" dirty="0">
                <a:ln>
                  <a:noFill/>
                </a:ln>
                <a:solidFill>
                  <a:srgbClr val="265C7E"/>
                </a:solidFill>
                <a:effectLst/>
                <a:latin typeface="+mj-lt"/>
              </a:rPr>
            </a:br>
            <a:r>
              <a:rPr kumimoji="0" lang="fr-CA" altLang="fr-FR" sz="1400" b="0" i="0" u="none" strike="noStrike" cap="none" normalizeH="0" baseline="0" dirty="0">
                <a:ln>
                  <a:noFill/>
                </a:ln>
                <a:solidFill>
                  <a:srgbClr val="265C7E"/>
                </a:solidFill>
                <a:effectLst/>
                <a:latin typeface="+mj-lt"/>
              </a:rPr>
              <a:t>[insérer adresse]</a:t>
            </a:r>
            <a:br>
              <a:rPr kumimoji="0" lang="fr-CA" altLang="fr-FR" sz="1400" b="0" i="0" u="none" strike="noStrike" cap="none" normalizeH="0" baseline="0" dirty="0">
                <a:ln>
                  <a:noFill/>
                </a:ln>
                <a:solidFill>
                  <a:srgbClr val="265C7E"/>
                </a:solidFill>
                <a:effectLst/>
                <a:latin typeface="+mj-lt"/>
              </a:rPr>
            </a:br>
            <a:r>
              <a:rPr kumimoji="0" lang="fr-CA" altLang="fr-FR" sz="1400" b="0" i="0" u="none" strike="noStrike" cap="none" normalizeH="0" baseline="0" dirty="0">
                <a:ln>
                  <a:noFill/>
                </a:ln>
                <a:solidFill>
                  <a:srgbClr val="265C7E"/>
                </a:solidFill>
                <a:effectLst/>
                <a:latin typeface="+mj-lt"/>
              </a:rPr>
              <a:t>Québec, arrondissement </a:t>
            </a:r>
            <a:r>
              <a:rPr lang="fr-CA" altLang="fr-FR" sz="1400" dirty="0">
                <a:solidFill>
                  <a:srgbClr val="265C7E"/>
                </a:solidFill>
              </a:rPr>
              <a:t>[insérer arrondissement]</a:t>
            </a:r>
            <a:br>
              <a:rPr lang="fr-CA" altLang="fr-FR" sz="1400" dirty="0">
                <a:solidFill>
                  <a:srgbClr val="265C7E"/>
                </a:solidFill>
              </a:rPr>
            </a:br>
            <a:r>
              <a:rPr lang="fr-CA" altLang="fr-FR" sz="1400" dirty="0">
                <a:solidFill>
                  <a:srgbClr val="265C7E"/>
                </a:solidFill>
              </a:rPr>
              <a:t>[</a:t>
            </a:r>
            <a:r>
              <a:rPr lang="fr-CA" altLang="fr-FR" sz="1400" dirty="0">
                <a:solidFill>
                  <a:srgbClr val="265C7E"/>
                </a:solidFill>
                <a:latin typeface="+mj-lt"/>
              </a:rPr>
              <a:t>insérer numéro de téléphone et poste]</a:t>
            </a:r>
          </a:p>
          <a:p>
            <a:pPr lvl="0" defTabSz="914400" eaLnBrk="0" fontAlgn="base" hangingPunct="0">
              <a:spcBef>
                <a:spcPct val="0"/>
              </a:spcBef>
              <a:spcAft>
                <a:spcPts val="200"/>
              </a:spcAft>
            </a:pPr>
            <a:r>
              <a:rPr kumimoji="0" lang="fr-CA" altLang="fr-FR" sz="1400" b="0" i="0" u="none" strike="noStrike" cap="none" normalizeH="0" baseline="0" dirty="0">
                <a:ln>
                  <a:noFill/>
                </a:ln>
                <a:solidFill>
                  <a:srgbClr val="265C7E"/>
                </a:solidFill>
                <a:effectLst/>
                <a:latin typeface="+mj-lt"/>
              </a:rPr>
              <a:t>[Insérer adresse courriel de l’école] </a:t>
            </a:r>
            <a:endParaRPr kumimoji="0" lang="fr-FR" altLang="fr-FR" sz="1400" b="0" i="0" u="none" strike="noStrike" cap="none" normalizeH="0" baseline="0" dirty="0">
              <a:ln>
                <a:noFill/>
              </a:ln>
              <a:solidFill>
                <a:srgbClr val="265C7E"/>
              </a:solidFill>
              <a:effectLst/>
              <a:latin typeface="+mj-lt"/>
            </a:endParaRPr>
          </a:p>
        </p:txBody>
      </p:sp>
      <p:sp>
        <p:nvSpPr>
          <p:cNvPr id="12" name="Espace réservé du pied de page 7">
            <a:extLst>
              <a:ext uri="{FF2B5EF4-FFF2-40B4-BE49-F238E27FC236}">
                <a16:creationId xmlns:a16="http://schemas.microsoft.com/office/drawing/2014/main" id="{2A72A5E3-B1F8-409A-B8F1-6645DB1AACAF}"/>
              </a:ext>
            </a:extLst>
          </p:cNvPr>
          <p:cNvSpPr>
            <a:spLocks noGrp="1"/>
          </p:cNvSpPr>
          <p:nvPr>
            <p:ph type="ftr" sz="quarter" idx="11"/>
          </p:nvPr>
        </p:nvSpPr>
        <p:spPr>
          <a:xfrm>
            <a:off x="426128" y="6218852"/>
            <a:ext cx="8478175" cy="554810"/>
          </a:xfrm>
        </p:spPr>
        <p:txBody>
          <a:bodyPr/>
          <a:lstStyle/>
          <a:p>
            <a:pPr algn="l"/>
            <a:r>
              <a:rPr lang="fr-CA" sz="900" dirty="0">
                <a:latin typeface="+mj-lt"/>
              </a:rPr>
              <a:t>Images : </a:t>
            </a:r>
            <a:r>
              <a:rPr lang="fr-CA" sz="900" dirty="0">
                <a:latin typeface="+mj-lt"/>
                <a:hlinkClick r:id="rId5"/>
              </a:rPr>
              <a:t>www.freepik.com</a:t>
            </a:r>
            <a:br>
              <a:rPr lang="fr-CA" sz="900" dirty="0">
                <a:latin typeface="+mj-lt"/>
              </a:rPr>
            </a:br>
            <a:r>
              <a:rPr lang="fr-CA" sz="900" dirty="0">
                <a:latin typeface="+mj-lt"/>
              </a:rPr>
              <a:t>Inspiré du document CS de Portneuf, modifié par Marie-Claude Blanchard et Marie-Hélène Leblond, conseillères pédagogiques à l’éducation préscolaire CSS Capitale</a:t>
            </a:r>
          </a:p>
          <a:p>
            <a:pPr algn="l"/>
            <a:r>
              <a:rPr lang="fr-CA" sz="900" dirty="0">
                <a:latin typeface="+mj-lt"/>
              </a:rPr>
              <a:t>Natalie Aubry, service national du RÉCIT à l’éducation préscolaire</a:t>
            </a:r>
          </a:p>
        </p:txBody>
      </p:sp>
      <p:pic>
        <p:nvPicPr>
          <p:cNvPr id="1026" name="Logo CSS" descr="cssmb">
            <a:extLst>
              <a:ext uri="{FF2B5EF4-FFF2-40B4-BE49-F238E27FC236}">
                <a16:creationId xmlns:a16="http://schemas.microsoft.com/office/drawing/2014/main" id="{967B49CA-1120-4ED9-8EE4-EB58A934E20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0011"/>
          <a:stretch/>
        </p:blipFill>
        <p:spPr bwMode="auto">
          <a:xfrm>
            <a:off x="7229416" y="5565037"/>
            <a:ext cx="1791840" cy="671292"/>
          </a:xfrm>
          <a:prstGeom prst="rect">
            <a:avLst/>
          </a:prstGeom>
          <a:noFill/>
          <a:extLst>
            <a:ext uri="{909E8E84-426E-40DD-AFC4-6F175D3DCCD1}">
              <a14:hiddenFill xmlns:a14="http://schemas.microsoft.com/office/drawing/2010/main">
                <a:solidFill>
                  <a:srgbClr val="FFFFFF"/>
                </a:solidFill>
              </a14:hiddenFill>
            </a:ext>
          </a:extLst>
        </p:spPr>
      </p:pic>
      <p:pic>
        <p:nvPicPr>
          <p:cNvPr id="21" name="Son enregistré">
            <a:hlinkClick r:id="" action="ppaction://media"/>
            <a:extLst>
              <a:ext uri="{FF2B5EF4-FFF2-40B4-BE49-F238E27FC236}">
                <a16:creationId xmlns:a16="http://schemas.microsoft.com/office/drawing/2014/main" id="{83F5D554-4824-4819-8F72-3A73660B87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62814" y="289306"/>
            <a:ext cx="487363" cy="487363"/>
          </a:xfrm>
          <a:prstGeom prst="rect">
            <a:avLst/>
          </a:prstGeom>
        </p:spPr>
      </p:pic>
      <p:pic>
        <p:nvPicPr>
          <p:cNvPr id="8" name="Image 1" descr="cid:d7ec2c1f-dfae-471b-95ff-ad26bf9bc9b4">
            <a:extLst>
              <a:ext uri="{FF2B5EF4-FFF2-40B4-BE49-F238E27FC236}">
                <a16:creationId xmlns:a16="http://schemas.microsoft.com/office/drawing/2014/main" id="{6D03F67F-D3C2-4BCA-8895-2794C2EE60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460" y="5565037"/>
            <a:ext cx="1464546" cy="65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3">
            <a:extLst>
              <a:ext uri="{FF2B5EF4-FFF2-40B4-BE49-F238E27FC236}">
                <a16:creationId xmlns:a16="http://schemas.microsoft.com/office/drawing/2014/main" id="{0841394A-0820-4F32-B54A-833575E5D8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327" y="1221356"/>
            <a:ext cx="7242676" cy="4066384"/>
          </a:xfrm>
          <a:prstGeom prst="rect">
            <a:avLst/>
          </a:prstGeom>
        </p:spPr>
      </p:pic>
    </p:spTree>
    <p:extLst>
      <p:ext uri="{BB962C8B-B14F-4D97-AF65-F5344CB8AC3E}">
        <p14:creationId xmlns:p14="http://schemas.microsoft.com/office/powerpoint/2010/main" val="2821487633"/>
      </p:ext>
    </p:extLst>
  </p:cSld>
  <p:clrMapOvr>
    <a:masterClrMapping/>
  </p:clrMapOvr>
  <mc:AlternateContent xmlns:mc="http://schemas.openxmlformats.org/markup-compatibility/2006" xmlns:p14="http://schemas.microsoft.com/office/powerpoint/2010/main">
    <mc:Choice Requires="p14">
      <p:transition p14:dur="1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56" fill="hold"/>
                                        <p:tgtEl>
                                          <p:spTgt spid="21"/>
                                        </p:tgtEl>
                                      </p:cBhvr>
                                    </p:cmd>
                                  </p:childTnLst>
                                </p:cTn>
                              </p:par>
                            </p:childTnLst>
                          </p:cTn>
                        </p:par>
                        <p:par>
                          <p:cTn id="7" fill="hold">
                            <p:stCondLst>
                              <p:cond delay="8856"/>
                            </p:stCondLst>
                            <p:childTnLst>
                              <p:par>
                                <p:cTn id="8" presetID="10"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1"/>
                </p:tgtEl>
              </p:cMediaNode>
            </p:audio>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2E4DAF35-1029-4246-90AB-CF84721DB5D2}"/>
              </a:ext>
            </a:extLst>
          </p:cNvPr>
          <p:cNvSpPr txBox="1"/>
          <p:nvPr/>
        </p:nvSpPr>
        <p:spPr>
          <a:xfrm>
            <a:off x="414447" y="415636"/>
            <a:ext cx="8490857" cy="1015663"/>
          </a:xfrm>
          <a:prstGeom prst="rect">
            <a:avLst/>
          </a:prstGeom>
          <a:noFill/>
        </p:spPr>
        <p:txBody>
          <a:bodyPr wrap="square" rtlCol="0">
            <a:spAutoFit/>
          </a:bodyPr>
          <a:lstStyle/>
          <a:p>
            <a:pPr algn="ctr"/>
            <a:r>
              <a:rPr lang="fr-CA" sz="6000" b="1" dirty="0">
                <a:solidFill>
                  <a:srgbClr val="265C7E"/>
                </a:solidFill>
                <a:latin typeface="Arial Narrow" panose="020B0606020202030204" pitchFamily="34" charset="0"/>
                <a:cs typeface="Arial" panose="020B0604020202020204" pitchFamily="34" charset="0"/>
              </a:rPr>
              <a:t>Bienvenue</a:t>
            </a:r>
          </a:p>
        </p:txBody>
      </p:sp>
      <p:pic>
        <p:nvPicPr>
          <p:cNvPr id="11" name="Image 10">
            <a:extLst>
              <a:ext uri="{FF2B5EF4-FFF2-40B4-BE49-F238E27FC236}">
                <a16:creationId xmlns:a16="http://schemas.microsoft.com/office/drawing/2014/main" id="{F0DC39FD-1D37-4613-91AC-AA81B9CD33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3830" y="1681087"/>
            <a:ext cx="2492735" cy="5193196"/>
          </a:xfrm>
          <a:prstGeom prst="rect">
            <a:avLst/>
          </a:prstGeom>
        </p:spPr>
      </p:pic>
      <p:pic>
        <p:nvPicPr>
          <p:cNvPr id="3" name="BELLDoor_Carillon d entree 3 (ID 0161)_LS">
            <a:hlinkClick r:id="" action="ppaction://media"/>
            <a:extLst>
              <a:ext uri="{FF2B5EF4-FFF2-40B4-BE49-F238E27FC236}">
                <a16:creationId xmlns:a16="http://schemas.microsoft.com/office/drawing/2014/main" id="{B378155B-2E4D-444C-87AB-C0001D341B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7940" y="192226"/>
            <a:ext cx="487363" cy="487363"/>
          </a:xfrm>
          <a:prstGeom prst="rect">
            <a:avLst/>
          </a:prstGeom>
        </p:spPr>
      </p:pic>
    </p:spTree>
    <p:extLst>
      <p:ext uri="{BB962C8B-B14F-4D97-AF65-F5344CB8AC3E}">
        <p14:creationId xmlns:p14="http://schemas.microsoft.com/office/powerpoint/2010/main" val="8407634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98">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rridor">
            <a:extLst>
              <a:ext uri="{FF2B5EF4-FFF2-40B4-BE49-F238E27FC236}">
                <a16:creationId xmlns:a16="http://schemas.microsoft.com/office/drawing/2014/main" id="{48431DFE-192F-4681-AFE7-925A553FE3B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12684" r="20221"/>
          <a:stretch/>
        </p:blipFill>
        <p:spPr>
          <a:xfrm>
            <a:off x="3665353" y="1817171"/>
            <a:ext cx="2177307" cy="5040829"/>
          </a:xfrm>
          <a:prstGeom prst="rect">
            <a:avLst/>
          </a:prstGeom>
          <a:effectLst>
            <a:outerShdw dir="5400000" algn="ctr" rotWithShape="0">
              <a:srgbClr val="000000">
                <a:alpha val="68000"/>
              </a:srgbClr>
            </a:outerShdw>
          </a:effectLst>
        </p:spPr>
      </p:pic>
      <p:pic>
        <p:nvPicPr>
          <p:cNvPr id="3" name="porte qui ouvre">
            <a:extLst>
              <a:ext uri="{FF2B5EF4-FFF2-40B4-BE49-F238E27FC236}">
                <a16:creationId xmlns:a16="http://schemas.microsoft.com/office/drawing/2014/main" id="{45C0EAAD-52D2-4384-A108-56A51C7323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3918" y="1265726"/>
            <a:ext cx="3539845" cy="7333012"/>
          </a:xfrm>
          <a:prstGeom prst="rect">
            <a:avLst/>
          </a:prstGeom>
        </p:spPr>
      </p:pic>
      <p:pic>
        <p:nvPicPr>
          <p:cNvPr id="6" name="DOORWood_Porte d appartement ouverture 1 (ID 1702)_LS">
            <a:hlinkClick r:id="" action="ppaction://media"/>
            <a:extLst>
              <a:ext uri="{FF2B5EF4-FFF2-40B4-BE49-F238E27FC236}">
                <a16:creationId xmlns:a16="http://schemas.microsoft.com/office/drawing/2014/main" id="{7694A09E-2207-4EE5-A87E-6E41C5351AB1}"/>
              </a:ext>
            </a:extLst>
          </p:cNvPr>
          <p:cNvPicPr>
            <a:picLocks noChangeAspect="1"/>
          </p:cNvPicPr>
          <p:nvPr>
            <a:audioFile r:link="rId1"/>
            <p:extLst>
              <p:ext uri="{DAA4B4D4-6D71-4841-9C94-3DE7FCFB9230}">
                <p14:media xmlns:p14="http://schemas.microsoft.com/office/powerpoint/2010/main" r:embed="rId2">
                  <p14:trim end="2319.2291"/>
                </p14:media>
              </p:ext>
            </p:extLst>
          </p:nvPr>
        </p:nvPicPr>
        <p:blipFill>
          <a:blip r:embed="rId9"/>
          <a:stretch>
            <a:fillRect/>
          </a:stretch>
        </p:blipFill>
        <p:spPr>
          <a:xfrm>
            <a:off x="8518083" y="129325"/>
            <a:ext cx="390180" cy="487363"/>
          </a:xfrm>
          <a:prstGeom prst="rect">
            <a:avLst/>
          </a:prstGeom>
        </p:spPr>
      </p:pic>
      <p:sp>
        <p:nvSpPr>
          <p:cNvPr id="10" name="ZoneTexte 9">
            <a:extLst>
              <a:ext uri="{FF2B5EF4-FFF2-40B4-BE49-F238E27FC236}">
                <a16:creationId xmlns:a16="http://schemas.microsoft.com/office/drawing/2014/main" id="{BD1D9094-60F6-40CB-9655-5A1B3C4311A9}"/>
              </a:ext>
            </a:extLst>
          </p:cNvPr>
          <p:cNvSpPr txBox="1"/>
          <p:nvPr/>
        </p:nvSpPr>
        <p:spPr>
          <a:xfrm>
            <a:off x="417405" y="415636"/>
            <a:ext cx="8490857" cy="1015663"/>
          </a:xfrm>
          <a:prstGeom prst="rect">
            <a:avLst/>
          </a:prstGeom>
          <a:noFill/>
        </p:spPr>
        <p:txBody>
          <a:bodyPr wrap="square" rtlCol="0">
            <a:spAutoFit/>
          </a:bodyPr>
          <a:lstStyle/>
          <a:p>
            <a:pPr algn="ctr"/>
            <a:r>
              <a:rPr lang="fr-CA" sz="6000" b="1" dirty="0">
                <a:solidFill>
                  <a:srgbClr val="265C7E"/>
                </a:solidFill>
                <a:latin typeface="Arial Narrow" panose="020B0606020202030204" pitchFamily="34" charset="0"/>
                <a:cs typeface="Arial" panose="020B0604020202020204" pitchFamily="34" charset="0"/>
              </a:rPr>
              <a:t>Bienvenue</a:t>
            </a:r>
          </a:p>
        </p:txBody>
      </p:sp>
    </p:spTree>
    <p:extLst>
      <p:ext uri="{BB962C8B-B14F-4D97-AF65-F5344CB8AC3E}">
        <p14:creationId xmlns:p14="http://schemas.microsoft.com/office/powerpoint/2010/main" val="402117307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1707">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E1B3667-77D5-47A4-8F98-E2F06281A9B3}"/>
              </a:ext>
            </a:extLst>
          </p:cNvPr>
          <p:cNvSpPr>
            <a:spLocks noGrp="1"/>
          </p:cNvSpPr>
          <p:nvPr>
            <p:ph idx="1"/>
          </p:nvPr>
        </p:nvSpPr>
        <p:spPr>
          <a:xfrm>
            <a:off x="628650" y="1690687"/>
            <a:ext cx="7886700" cy="4848130"/>
          </a:xfrm>
        </p:spPr>
        <p:txBody>
          <a:bodyPr/>
          <a:lstStyle/>
          <a:p>
            <a:endParaRPr lang="fr-CA" dirty="0"/>
          </a:p>
        </p:txBody>
      </p:sp>
      <p:pic>
        <p:nvPicPr>
          <p:cNvPr id="8" name="Son enregistré">
            <a:hlinkClick r:id="" action="ppaction://media"/>
            <a:extLst>
              <a:ext uri="{FF2B5EF4-FFF2-40B4-BE49-F238E27FC236}">
                <a16:creationId xmlns:a16="http://schemas.microsoft.com/office/drawing/2014/main" id="{B5D9FA65-FA41-4BB3-AA23-6B094C3230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9" name="Groupe 8">
            <a:extLst>
              <a:ext uri="{FF2B5EF4-FFF2-40B4-BE49-F238E27FC236}">
                <a16:creationId xmlns:a16="http://schemas.microsoft.com/office/drawing/2014/main" id="{D5AFA633-59CC-491F-AD66-78B1D217C328}"/>
              </a:ext>
            </a:extLst>
          </p:cNvPr>
          <p:cNvGrpSpPr/>
          <p:nvPr/>
        </p:nvGrpSpPr>
        <p:grpSpPr>
          <a:xfrm>
            <a:off x="682442" y="467016"/>
            <a:ext cx="7779113" cy="1276845"/>
            <a:chOff x="736237" y="416285"/>
            <a:chExt cx="7779113" cy="1276845"/>
          </a:xfrm>
        </p:grpSpPr>
        <p:sp>
          <p:nvSpPr>
            <p:cNvPr id="11" name="Rectangle : coins arrondis 10">
              <a:extLst>
                <a:ext uri="{FF2B5EF4-FFF2-40B4-BE49-F238E27FC236}">
                  <a16:creationId xmlns:a16="http://schemas.microsoft.com/office/drawing/2014/main" id="{195C426E-3BE1-4DE6-B362-7214807DAE0E}"/>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3" name="Groupe 12">
              <a:extLst>
                <a:ext uri="{FF2B5EF4-FFF2-40B4-BE49-F238E27FC236}">
                  <a16:creationId xmlns:a16="http://schemas.microsoft.com/office/drawing/2014/main" id="{BAB04F9E-6B4F-4979-9EC6-5DE7F9DF201C}"/>
                </a:ext>
              </a:extLst>
            </p:cNvPr>
            <p:cNvGrpSpPr/>
            <p:nvPr/>
          </p:nvGrpSpPr>
          <p:grpSpPr>
            <a:xfrm>
              <a:off x="736237" y="468000"/>
              <a:ext cx="7779113" cy="1225130"/>
              <a:chOff x="736237" y="468000"/>
              <a:chExt cx="7779113" cy="1225130"/>
            </a:xfrm>
          </p:grpSpPr>
          <p:sp>
            <p:nvSpPr>
              <p:cNvPr id="14" name="Text Box 2">
                <a:extLst>
                  <a:ext uri="{FF2B5EF4-FFF2-40B4-BE49-F238E27FC236}">
                    <a16:creationId xmlns:a16="http://schemas.microsoft.com/office/drawing/2014/main" id="{A217C7C7-29BC-4106-A7CA-E58DCC3D555C}"/>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a:t>
                </a:r>
                <a:r>
                  <a:rPr lang="fr-CA" altLang="fr-FR" sz="2400" dirty="0">
                    <a:solidFill>
                      <a:srgbClr val="265C7E"/>
                    </a:solidFill>
                    <a:latin typeface="Arial Narrow" panose="020B0606020202030204" pitchFamily="34" charset="0"/>
                  </a:rPr>
                  <a:t>direction</a:t>
                </a:r>
                <a:r>
                  <a:rPr kumimoji="0" lang="fr-CA" altLang="fr-FR" sz="2400" b="0" i="0" u="none" strike="noStrike" cap="none" normalizeH="0" baseline="0" dirty="0">
                    <a:ln>
                      <a:noFill/>
                    </a:ln>
                    <a:solidFill>
                      <a:srgbClr val="265C7E"/>
                    </a:solidFill>
                    <a:effectLst/>
                    <a:latin typeface="Arial Narrow" panose="020B0606020202030204" pitchFamily="34" charset="0"/>
                  </a:rPr>
                  <a:t>].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5" name="ZoneTexte 14">
                <a:extLst>
                  <a:ext uri="{FF2B5EF4-FFF2-40B4-BE49-F238E27FC236}">
                    <a16:creationId xmlns:a16="http://schemas.microsoft.com/office/drawing/2014/main" id="{86A62728-723D-4F6E-9307-20B10E3BD09D}"/>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La direction</a:t>
                </a:r>
              </a:p>
            </p:txBody>
          </p:sp>
        </p:grpSp>
      </p:grpSp>
    </p:spTree>
    <p:extLst>
      <p:ext uri="{BB962C8B-B14F-4D97-AF65-F5344CB8AC3E}">
        <p14:creationId xmlns:p14="http://schemas.microsoft.com/office/powerpoint/2010/main" val="1896788283"/>
      </p:ext>
    </p:extLst>
  </p:cSld>
  <p:clrMapOvr>
    <a:masterClrMapping/>
  </p:clrMapOvr>
  <mc:AlternateContent xmlns:mc="http://schemas.openxmlformats.org/markup-compatibility/2006" xmlns:p14="http://schemas.microsoft.com/office/powerpoint/2010/main">
    <mc:Choice Requires="p14">
      <p:transition spd="slow" p14:dur="3000" advClick="0" advTm="10000">
        <p14:flythrough/>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0" fill="hold"/>
                                        <p:tgtEl>
                                          <p:spTgt spid="8"/>
                                        </p:tgtEl>
                                      </p:cBhvr>
                                    </p:cmd>
                                  </p:childTnLst>
                                </p:cTn>
                              </p:par>
                              <p:par>
                                <p:cTn id="7" presetID="52" presetClass="entr" presetSubtype="0" fill="hold" nodeType="withEffect">
                                  <p:stCondLst>
                                    <p:cond delay="1250"/>
                                  </p:stCondLst>
                                  <p:childTnLst>
                                    <p:set>
                                      <p:cBhvr>
                                        <p:cTn id="8" dur="1" fill="hold">
                                          <p:stCondLst>
                                            <p:cond delay="0"/>
                                          </p:stCondLst>
                                        </p:cTn>
                                        <p:tgtEl>
                                          <p:spTgt spid="9"/>
                                        </p:tgtEl>
                                        <p:attrNameLst>
                                          <p:attrName>style.visibility</p:attrName>
                                        </p:attrNameLst>
                                      </p:cBhvr>
                                      <p:to>
                                        <p:strVal val="visible"/>
                                      </p:to>
                                    </p:set>
                                    <p:animScale>
                                      <p:cBhvr>
                                        <p:cTn id="9" dur="2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9"/>
                                        </p:tgtEl>
                                        <p:attrNameLst>
                                          <p:attrName>ppt_x</p:attrName>
                                          <p:attrName>ppt_y</p:attrName>
                                        </p:attrNameLst>
                                      </p:cBhvr>
                                    </p:animMotion>
                                    <p:animEffect transition="in" filter="fade">
                                      <p:cBhvr>
                                        <p:cTn id="11"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9024">
                <p:cTn id="12"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E1B3667-77D5-47A4-8F98-E2F06281A9B3}"/>
              </a:ext>
            </a:extLst>
          </p:cNvPr>
          <p:cNvSpPr>
            <a:spLocks noGrp="1"/>
          </p:cNvSpPr>
          <p:nvPr>
            <p:ph idx="1"/>
          </p:nvPr>
        </p:nvSpPr>
        <p:spPr>
          <a:xfrm>
            <a:off x="628650" y="1690687"/>
            <a:ext cx="7886700" cy="4848130"/>
          </a:xfrm>
        </p:spPr>
        <p:txBody>
          <a:bodyPr/>
          <a:lstStyle/>
          <a:p>
            <a:endParaRPr lang="fr-CA" dirty="0"/>
          </a:p>
        </p:txBody>
      </p:sp>
      <p:pic>
        <p:nvPicPr>
          <p:cNvPr id="6" name="Son enregistré">
            <a:hlinkClick r:id="" action="ppaction://media"/>
            <a:extLst>
              <a:ext uri="{FF2B5EF4-FFF2-40B4-BE49-F238E27FC236}">
                <a16:creationId xmlns:a16="http://schemas.microsoft.com/office/drawing/2014/main" id="{9D315EC5-AD9E-433B-B2CF-E814032053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9" name="Groupe 8">
            <a:extLst>
              <a:ext uri="{FF2B5EF4-FFF2-40B4-BE49-F238E27FC236}">
                <a16:creationId xmlns:a16="http://schemas.microsoft.com/office/drawing/2014/main" id="{114F57CE-8418-425E-B914-DF591EAA6AAD}"/>
              </a:ext>
            </a:extLst>
          </p:cNvPr>
          <p:cNvGrpSpPr/>
          <p:nvPr/>
        </p:nvGrpSpPr>
        <p:grpSpPr>
          <a:xfrm>
            <a:off x="682442" y="467016"/>
            <a:ext cx="7779113" cy="1276845"/>
            <a:chOff x="736237" y="416285"/>
            <a:chExt cx="7779113" cy="1276845"/>
          </a:xfrm>
        </p:grpSpPr>
        <p:sp>
          <p:nvSpPr>
            <p:cNvPr id="10" name="Rectangle : coins arrondis 9">
              <a:extLst>
                <a:ext uri="{FF2B5EF4-FFF2-40B4-BE49-F238E27FC236}">
                  <a16:creationId xmlns:a16="http://schemas.microsoft.com/office/drawing/2014/main" id="{DC6E4278-3627-43A1-92C8-6D45C13C3276}"/>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1" name="Groupe 10">
              <a:extLst>
                <a:ext uri="{FF2B5EF4-FFF2-40B4-BE49-F238E27FC236}">
                  <a16:creationId xmlns:a16="http://schemas.microsoft.com/office/drawing/2014/main" id="{AB41303C-606A-4627-A4C8-5202EC4858E6}"/>
                </a:ext>
              </a:extLst>
            </p:cNvPr>
            <p:cNvGrpSpPr/>
            <p:nvPr/>
          </p:nvGrpSpPr>
          <p:grpSpPr>
            <a:xfrm>
              <a:off x="736237" y="468000"/>
              <a:ext cx="7779113" cy="1225130"/>
              <a:chOff x="736237" y="468000"/>
              <a:chExt cx="7779113" cy="1225130"/>
            </a:xfrm>
          </p:grpSpPr>
          <p:sp>
            <p:nvSpPr>
              <p:cNvPr id="12" name="Text Box 2">
                <a:extLst>
                  <a:ext uri="{FF2B5EF4-FFF2-40B4-BE49-F238E27FC236}">
                    <a16:creationId xmlns:a16="http://schemas.microsoft.com/office/drawing/2014/main" id="{A52965FC-3109-43BF-9427-93E61D393DB2}"/>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a:t>
                </a:r>
                <a:r>
                  <a:rPr lang="fr-CA" altLang="fr-FR" sz="2400" dirty="0">
                    <a:solidFill>
                      <a:srgbClr val="265C7E"/>
                    </a:solidFill>
                    <a:latin typeface="Arial Narrow" panose="020B0606020202030204" pitchFamily="34" charset="0"/>
                  </a:rPr>
                  <a:t>direction-adjointe</a:t>
                </a:r>
                <a:r>
                  <a:rPr kumimoji="0" lang="fr-CA" altLang="fr-FR" sz="2400" b="0" i="0" u="none" strike="noStrike" cap="none" normalizeH="0" baseline="0" dirty="0">
                    <a:ln>
                      <a:noFill/>
                    </a:ln>
                    <a:solidFill>
                      <a:srgbClr val="265C7E"/>
                    </a:solidFill>
                    <a:effectLst/>
                    <a:latin typeface="Arial Narrow" panose="020B0606020202030204" pitchFamily="34" charset="0"/>
                  </a:rPr>
                  <a:t>].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3" name="ZoneTexte 12">
                <a:extLst>
                  <a:ext uri="{FF2B5EF4-FFF2-40B4-BE49-F238E27FC236}">
                    <a16:creationId xmlns:a16="http://schemas.microsoft.com/office/drawing/2014/main" id="{3186593E-EDB4-4155-A6BE-A9F1657181B5}"/>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La direction-adjointe</a:t>
                </a:r>
              </a:p>
            </p:txBody>
          </p:sp>
        </p:grpSp>
      </p:grpSp>
    </p:spTree>
    <p:extLst>
      <p:ext uri="{BB962C8B-B14F-4D97-AF65-F5344CB8AC3E}">
        <p14:creationId xmlns:p14="http://schemas.microsoft.com/office/powerpoint/2010/main" val="2643281706"/>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2" fill="hold"/>
                                        <p:tgtEl>
                                          <p:spTgt spid="6"/>
                                        </p:tgtEl>
                                      </p:cBhvr>
                                    </p:cmd>
                                  </p:childTnLst>
                                </p:cTn>
                              </p:par>
                              <p:par>
                                <p:cTn id="7" presetID="52" presetClass="entr" presetSubtype="0" fill="hold" nodeType="withEffect">
                                  <p:stCondLst>
                                    <p:cond delay="1250"/>
                                  </p:stCondLst>
                                  <p:childTnLst>
                                    <p:set>
                                      <p:cBhvr>
                                        <p:cTn id="8" dur="1" fill="hold">
                                          <p:stCondLst>
                                            <p:cond delay="0"/>
                                          </p:stCondLst>
                                        </p:cTn>
                                        <p:tgtEl>
                                          <p:spTgt spid="9"/>
                                        </p:tgtEl>
                                        <p:attrNameLst>
                                          <p:attrName>style.visibility</p:attrName>
                                        </p:attrNameLst>
                                      </p:cBhvr>
                                      <p:to>
                                        <p:strVal val="visible"/>
                                      </p:to>
                                    </p:set>
                                    <p:animScale>
                                      <p:cBhvr>
                                        <p:cTn id="9" dur="2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9"/>
                                        </p:tgtEl>
                                        <p:attrNameLst>
                                          <p:attrName>ppt_x</p:attrName>
                                          <p:attrName>ppt_y</p:attrName>
                                        </p:attrNameLst>
                                      </p:cBhvr>
                                    </p:animMotion>
                                    <p:animEffect transition="in" filter="fade">
                                      <p:cBhvr>
                                        <p:cTn id="11"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5122">
                <p:cTn id="12"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Diapositive 1&quot;/&gt;&lt;property id=&quot;20307&quot; value=&quot;256&quot;/&gt;&lt;/object&gt;&lt;object type=&quot;3&quot; unique_id=&quot;10004&quot;&gt;&lt;property id=&quot;20148&quot; value=&quot;5&quot;/&gt;&lt;property id=&quot;20300&quot; value=&quot;Diapositive 2&quot;/&gt;&lt;property id=&quot;20307&quot; value=&quot;260&quot;/&gt;&lt;/object&gt;&lt;object type=&quot;3&quot; unique_id=&quot;10005&quot;&gt;&lt;property id=&quot;20148&quot; value=&quot;5&quot;/&gt;&lt;property id=&quot;20300&quot; value=&quot;Diapositive 3&quot;/&gt;&lt;property id=&quot;20307&quot; value=&quot;259&quot;/&gt;&lt;/object&gt;&lt;object type=&quot;3&quot; unique_id=&quot;10006&quot;&gt;&lt;property id=&quot;20148&quot; value=&quot;5&quot;/&gt;&lt;property id=&quot;20300&quot; value=&quot;Diapositive 4&quot;/&gt;&lt;property id=&quot;20307&quot; value=&quot;257&quot;/&gt;&lt;/object&gt;&lt;object type=&quot;3&quot; unique_id=&quot;10007&quot;&gt;&lt;property id=&quot;20148&quot; value=&quot;5&quot;/&gt;&lt;property id=&quot;20300&quot; value=&quot;Diapositive 5&quot;/&gt;&lt;property id=&quot;20307&quot; value=&quot;261&quot;/&gt;&lt;/object&gt;&lt;object type=&quot;3&quot; unique_id=&quot;10008&quot;&gt;&lt;property id=&quot;20148&quot; value=&quot;5&quot;/&gt;&lt;property id=&quot;20300&quot; value=&quot;Diapositive 6&quot;/&gt;&lt;property id=&quot;20307&quot; value=&quot;263&quot;/&gt;&lt;/object&gt;&lt;object type=&quot;3&quot; unique_id=&quot;10009&quot;&gt;&lt;property id=&quot;20148&quot; value=&quot;5&quot;/&gt;&lt;property id=&quot;20300&quot; value=&quot;Diapositive 7&quot;/&gt;&lt;property id=&quot;20307&quot; value=&quot;262&quot;/&gt;&lt;/object&gt;&lt;object type=&quot;3&quot; unique_id=&quot;10010&quot;&gt;&lt;property id=&quot;20148&quot; value=&quot;5&quot;/&gt;&lt;property id=&quot;20300&quot; value=&quot;Diapositive 8&quot;/&gt;&lt;property id=&quot;20307&quot; value=&quot;264&quot;/&gt;&lt;/object&gt;&lt;object type=&quot;3&quot; unique_id=&quot;10011&quot;&gt;&lt;property id=&quot;20148&quot; value=&quot;5&quot;/&gt;&lt;property id=&quot;20300&quot; value=&quot;Diapositive 9&quot;/&gt;&lt;property id=&quot;20307&quot; value=&quot;265&quot;/&gt;&lt;/object&gt;&lt;object type=&quot;3&quot; unique_id=&quot;10012&quot;&gt;&lt;property id=&quot;20148&quot; value=&quot;5&quot;/&gt;&lt;property id=&quot;20300&quot; value=&quot;Diapositive 10&quot;/&gt;&lt;property id=&quot;20307&quot; value=&quot;266&quot;/&gt;&lt;/object&gt;&lt;object type=&quot;3&quot; unique_id=&quot;10013&quot;&gt;&lt;property id=&quot;20148&quot; value=&quot;5&quot;/&gt;&lt;property id=&quot;20300&quot; value=&quot;Diapositive 11 - &amp;quot;Projet de « Comité local de transition »  commission scolaire de la Capitale &amp;quot;&quot;/&gt;&lt;property id=&quot;20307&quot; value=&quot;267&quot;/&gt;&lt;/object&gt;&lt;/object&gt;&lt;object type=&quot;8&quot; unique_id=&quot;10026&quot;&gt;&lt;/object&gt;&lt;/object&gt;&lt;/database&gt;"/>
  <p:tag name="MMPROD_NEXTUNIQUEID" val="10009"/>
  <p:tag name="SECTOMILLISECCONVERTED" val="1"/>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mplates xmlns="32dbeb6a-df6a-4534-bec4-080a1ceb6813" xsi:nil="true"/>
    <NotebookType xmlns="32dbeb6a-df6a-4534-bec4-080a1ceb6813" xsi:nil="true"/>
    <FolderType xmlns="32dbeb6a-df6a-4534-bec4-080a1ceb6813" xsi:nil="true"/>
    <Student_Groups xmlns="32dbeb6a-df6a-4534-bec4-080a1ceb6813">
      <UserInfo>
        <DisplayName/>
        <AccountId xsi:nil="true"/>
        <AccountType/>
      </UserInfo>
    </Student_Groups>
    <AppVersion xmlns="32dbeb6a-df6a-4534-bec4-080a1ceb6813" xsi:nil="true"/>
    <DefaultSectionNames xmlns="32dbeb6a-df6a-4534-bec4-080a1ceb6813" xsi:nil="true"/>
    <Students xmlns="32dbeb6a-df6a-4534-bec4-080a1ceb6813">
      <UserInfo>
        <DisplayName/>
        <AccountId xsi:nil="true"/>
        <AccountType/>
      </UserInfo>
    </Students>
    <Invited_Students xmlns="32dbeb6a-df6a-4534-bec4-080a1ceb6813" xsi:nil="true"/>
    <Self_Registration_Enabled xmlns="32dbeb6a-df6a-4534-bec4-080a1ceb6813" xsi:nil="true"/>
    <Has_Teacher_Only_SectionGroup xmlns="32dbeb6a-df6a-4534-bec4-080a1ceb6813" xsi:nil="true"/>
    <Teachers xmlns="32dbeb6a-df6a-4534-bec4-080a1ceb6813">
      <UserInfo>
        <DisplayName/>
        <AccountId xsi:nil="true"/>
        <AccountType/>
      </UserInfo>
    </Teachers>
    <IsNotebookLocked xmlns="32dbeb6a-df6a-4534-bec4-080a1ceb6813" xsi:nil="true"/>
    <CultureName xmlns="32dbeb6a-df6a-4534-bec4-080a1ceb6813" xsi:nil="true"/>
    <TeamsChannelId xmlns="32dbeb6a-df6a-4534-bec4-080a1ceb6813" xsi:nil="true"/>
    <Invited_Teachers xmlns="32dbeb6a-df6a-4534-bec4-080a1ceb6813" xsi:nil="true"/>
    <Owner xmlns="32dbeb6a-df6a-4534-bec4-080a1ceb6813">
      <UserInfo>
        <DisplayName/>
        <AccountId xsi:nil="true"/>
        <AccountType/>
      </UserInfo>
    </Owner>
    <Is_Collaboration_Space_Locked xmlns="32dbeb6a-df6a-4534-bec4-080a1ceb681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0B37958BC56354C855FB6958312D360" ma:contentTypeVersion="28" ma:contentTypeDescription="Crée un document." ma:contentTypeScope="" ma:versionID="89ab9cb7cdcadc22d91291b32ee3fb5f">
  <xsd:schema xmlns:xsd="http://www.w3.org/2001/XMLSchema" xmlns:xs="http://www.w3.org/2001/XMLSchema" xmlns:p="http://schemas.microsoft.com/office/2006/metadata/properties" xmlns:ns3="32dbeb6a-df6a-4534-bec4-080a1ceb6813" xmlns:ns4="8c6a8dc0-92ea-4f5c-ab5c-f19c47f9ab4f" targetNamespace="http://schemas.microsoft.com/office/2006/metadata/properties" ma:root="true" ma:fieldsID="273bfcdad0a7686097130d468d2e8c97" ns3:_="" ns4:_="">
    <xsd:import namespace="32dbeb6a-df6a-4534-bec4-080a1ceb6813"/>
    <xsd:import namespace="8c6a8dc0-92ea-4f5c-ab5c-f19c47f9ab4f"/>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NotebookType" minOccurs="0"/>
                <xsd:element ref="ns3:FolderType" minOccurs="0"/>
                <xsd:element ref="ns3:CultureName" minOccurs="0"/>
                <xsd:element ref="ns3:AppVersion" minOccurs="0"/>
                <xsd:element ref="ns3:TeamsChannelId" minOccurs="0"/>
                <xsd:element ref="ns3:Owner" minOccurs="0"/>
                <xsd:element ref="ns3:DefaultSectionNames" minOccurs="0"/>
                <xsd:element ref="ns3:Templates"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dbeb6a-df6a-4534-bec4-080a1ceb681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NotebookType" ma:index="19" nillable="true" ma:displayName="Notebook Type" ma:internalName="NotebookType">
      <xsd:simpleType>
        <xsd:restriction base="dms:Text"/>
      </xsd:simpleType>
    </xsd:element>
    <xsd:element name="FolderType" ma:index="20" nillable="true" ma:displayName="Folder Type" ma:internalName="FolderType">
      <xsd:simpleType>
        <xsd:restriction base="dms:Text"/>
      </xsd:simpleType>
    </xsd:element>
    <xsd:element name="CultureName" ma:index="21" nillable="true" ma:displayName="Culture Name" ma:internalName="CultureName">
      <xsd:simpleType>
        <xsd:restriction base="dms:Text"/>
      </xsd:simpleType>
    </xsd:element>
    <xsd:element name="AppVersion" ma:index="22" nillable="true" ma:displayName="App Version" ma:internalName="AppVersion">
      <xsd:simpleType>
        <xsd:restriction base="dms:Text"/>
      </xsd:simpleType>
    </xsd:element>
    <xsd:element name="TeamsChannelId" ma:index="23" nillable="true" ma:displayName="Teams Channel Id" ma:internalName="TeamsChannelId">
      <xsd:simpleType>
        <xsd:restriction base="dms:Text"/>
      </xsd:simpleType>
    </xsd:element>
    <xsd:element name="Owner" ma:index="2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25" nillable="true" ma:displayName="Default Section Names" ma:internalName="DefaultSectionNames">
      <xsd:simpleType>
        <xsd:restriction base="dms:Note">
          <xsd:maxLength value="255"/>
        </xsd:restriction>
      </xsd:simpleType>
    </xsd:element>
    <xsd:element name="Templates" ma:index="26" nillable="true" ma:displayName="Templates" ma:internalName="Templates">
      <xsd:simpleType>
        <xsd:restriction base="dms:Note">
          <xsd:maxLength value="255"/>
        </xsd:restriction>
      </xsd:simpleType>
    </xsd:element>
    <xsd:element name="Teachers" ma:index="2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30" nillable="true" ma:displayName="Invited Teachers" ma:internalName="Invited_Teachers">
      <xsd:simpleType>
        <xsd:restriction base="dms:Note">
          <xsd:maxLength value="255"/>
        </xsd:restriction>
      </xsd:simpleType>
    </xsd:element>
    <xsd:element name="Invited_Students" ma:index="31" nillable="true" ma:displayName="Invited Students" ma:internalName="Invited_Students">
      <xsd:simpleType>
        <xsd:restriction base="dms:Note">
          <xsd:maxLength value="255"/>
        </xsd:restriction>
      </xsd:simpleType>
    </xsd:element>
    <xsd:element name="Self_Registration_Enabled" ma:index="32" nillable="true" ma:displayName="Self Registration Enabled" ma:internalName="Self_Registration_Enabled">
      <xsd:simpleType>
        <xsd:restriction base="dms:Boolean"/>
      </xsd:simpleType>
    </xsd:element>
    <xsd:element name="Has_Teacher_Only_SectionGroup" ma:index="33" nillable="true" ma:displayName="Has Teacher Only SectionGroup" ma:internalName="Has_Teacher_Only_SectionGroup">
      <xsd:simpleType>
        <xsd:restriction base="dms:Boolean"/>
      </xsd:simpleType>
    </xsd:element>
    <xsd:element name="Is_Collaboration_Space_Locked" ma:index="34" nillable="true" ma:displayName="Is Collaboration Space Locked" ma:internalName="Is_Collaboration_Space_Locked">
      <xsd:simpleType>
        <xsd:restriction base="dms:Boolean"/>
      </xsd:simpleType>
    </xsd:element>
    <xsd:element name="IsNotebookLocked" ma:index="35" nillable="true" ma:displayName="Is Notebook Locked" ma:internalName="IsNotebookLocke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c6a8dc0-92ea-4f5c-ab5c-f19c47f9ab4f" elementFormDefault="qualified">
    <xsd:import namespace="http://schemas.microsoft.com/office/2006/documentManagement/types"/>
    <xsd:import namespace="http://schemas.microsoft.com/office/infopath/2007/PartnerControls"/>
    <xsd:element name="SharedWithUsers" ma:index="11"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Partagé avec détails" ma:description="" ma:internalName="SharedWithDetails" ma:readOnly="true">
      <xsd:simpleType>
        <xsd:restriction base="dms:Note">
          <xsd:maxLength value="255"/>
        </xsd:restriction>
      </xsd:simpleType>
    </xsd:element>
    <xsd:element name="SharingHintHash" ma:index="13" nillable="true" ma:displayName="Partage du hachage d’indicateur"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D89522-4139-461E-A842-DA4F3D0C814E}">
  <ds:schemaRefs>
    <ds:schemaRef ds:uri="http://purl.org/dc/elements/1.1/"/>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8c6a8dc0-92ea-4f5c-ab5c-f19c47f9ab4f"/>
    <ds:schemaRef ds:uri="http://purl.org/dc/terms/"/>
    <ds:schemaRef ds:uri="http://purl.org/dc/dcmitype/"/>
    <ds:schemaRef ds:uri="http://schemas.openxmlformats.org/package/2006/metadata/core-properties"/>
    <ds:schemaRef ds:uri="32dbeb6a-df6a-4534-bec4-080a1ceb6813"/>
  </ds:schemaRefs>
</ds:datastoreItem>
</file>

<file path=customXml/itemProps2.xml><?xml version="1.0" encoding="utf-8"?>
<ds:datastoreItem xmlns:ds="http://schemas.openxmlformats.org/officeDocument/2006/customXml" ds:itemID="{0437C1F6-1C69-497A-8A7F-7C4BF77CFA9E}">
  <ds:schemaRefs>
    <ds:schemaRef ds:uri="http://schemas.microsoft.com/sharepoint/v3/contenttype/forms"/>
  </ds:schemaRefs>
</ds:datastoreItem>
</file>

<file path=customXml/itemProps3.xml><?xml version="1.0" encoding="utf-8"?>
<ds:datastoreItem xmlns:ds="http://schemas.openxmlformats.org/officeDocument/2006/customXml" ds:itemID="{8ABB90A6-E7EF-430B-965A-961F10599C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dbeb6a-df6a-4534-bec4-080a1ceb6813"/>
    <ds:schemaRef ds:uri="8c6a8dc0-92ea-4f5c-ab5c-f19c47f9ab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12607</TotalTime>
  <Words>2466</Words>
  <Application>Microsoft Office PowerPoint</Application>
  <PresentationFormat>Affichage à l'écran (4:3)</PresentationFormat>
  <Paragraphs>239</Paragraphs>
  <Slides>32</Slides>
  <Notes>31</Notes>
  <HiddenSlides>0</HiddenSlides>
  <MMClips>27</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32</vt:i4>
      </vt:variant>
    </vt:vector>
  </HeadingPairs>
  <TitlesOfParts>
    <vt:vector size="38" baseType="lpstr">
      <vt:lpstr>Arial</vt:lpstr>
      <vt:lpstr>Arial Narrow</vt:lpstr>
      <vt:lpstr>Calibri</vt:lpstr>
      <vt:lpstr>Calibri Light</vt:lpstr>
      <vt:lpstr>Comic Sans MS</vt:lpstr>
      <vt:lpstr>Thème Office</vt:lpstr>
      <vt:lpstr>Bonjour chères enseignantes à l’éducation préscolaire, directions et conseillères pédagogiques,  Plusieurs parmi vous étaient à la recherche d’un modèle de visite virtuelle de l’école afin de remplacer les traditionnelles « portes ouvertes » qui ont habituellement lieu à la fin mai/début juin. Nous vous partageons donc un modèle de canevas qui, nous l’espérons, répondra à ce souhait.   Important: Nous vous invitons, en premier lieu, à le regarder en mode « Diaporama »  à partir de la la 5e dispositive afin de voir et d'entendre toutes les animations qui y sont intégrées.   Cette présentation est destinée aux futurs élèves non-lecteurs, c'est pourquoi les photos et les vidéos sont fortement recommandées.   Ce canevas de visite virtuelle de l’école a pour but de vous alléger la tâche. Vous pouvez le modifier, supprimer ou ajouter des diapositives selon vos besoins et les particularités de votre milieu. Vous pouvez conserver les messages vocaux ou les refaire. Nous vous demandons toutefois de conserver la dernière diapositive qui contient les crédits.    Si vous avez des questions ou des commentaires, n’hésitez à communiquer avec nous  recitprescolaire@csdm.qc.ca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Blanchard Marie-Claude</dc:creator>
  <cp:lastModifiedBy>Aubry Nathalie</cp:lastModifiedBy>
  <cp:revision>270</cp:revision>
  <cp:lastPrinted>2019-01-17T18:53:57Z</cp:lastPrinted>
  <dcterms:created xsi:type="dcterms:W3CDTF">2019-01-17T15:29:43Z</dcterms:created>
  <dcterms:modified xsi:type="dcterms:W3CDTF">2021-04-01T19:43:38Z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0x010100A0B37958BC56354C855FB6958312D360</vt:lpwstr>
  </property>
</Properties>
</file>