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5143500" type="screen16x9"/>
  <p:notesSz cx="6858000" cy="9144000"/>
  <p:embeddedFontLst>
    <p:embeddedFont>
      <p:font typeface="Chelsea Market" panose="02000000000000000000" pitchFamily="2" charset="0"/>
      <p:regular r:id="rId33"/>
    </p:embeddedFont>
    <p:embeddedFont>
      <p:font typeface="Happy Monkey" panose="02000500000000020004" pitchFamily="2" charset="0"/>
      <p:regular r:id="rId34"/>
    </p:embeddedFont>
    <p:embeddedFont>
      <p:font typeface="Playfair Display SC" pitchFamily="2" charset="77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d88b2fa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d88b2fa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6426cb22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6426cb22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d3f97862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d3f978626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d3f97862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d3f97862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6426cb22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b6426cb22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d3f97862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d3f97862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d3f97862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d3f97862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6426cb22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b6426cb22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d3f978626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d3f978626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d3f978626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d3f978626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6426cb22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6426cb22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bee15a88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bee15a88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d3f97862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9d3f97862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d3f97862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9d3f97862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6426cb22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6426cb22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9d3f97862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9d3f97862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d3f978626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d3f978626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6426cb22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b6426cb22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9d3f97862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9d3f97862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9d3f97862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9d3f97862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bee15a8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bee15a8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75fc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75fc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d3f97862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d3f978626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6426cb22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6426cb22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d3f97862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d3f97862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d3f978626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d3f978626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rgbClr val="1C458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9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4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6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9.gif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1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6D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/>
        </p:nvSpPr>
        <p:spPr>
          <a:xfrm>
            <a:off x="21438" y="4155900"/>
            <a:ext cx="9144000" cy="987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Happy Monkey"/>
                <a:ea typeface="Happy Monkey"/>
                <a:cs typeface="Happy Monkey"/>
                <a:sym typeface="Happy Monkey"/>
              </a:rPr>
              <a:t>J’espionne la Saint-Valentin</a:t>
            </a:r>
            <a:endParaRPr sz="48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64" name="Google Shape;64;p13" descr="Résultat de recherche d'images pour &quot;La Saint Valentin clipart&quot;"/>
          <p:cNvPicPr preferRelativeResize="0"/>
          <p:nvPr/>
        </p:nvPicPr>
        <p:blipFill rotWithShape="1">
          <a:blip r:embed="rId3">
            <a:alphaModFix/>
          </a:blip>
          <a:srcRect t="12757" b="12765"/>
          <a:stretch/>
        </p:blipFill>
        <p:spPr>
          <a:xfrm>
            <a:off x="0" y="0"/>
            <a:ext cx="9144000" cy="415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d’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248250" y="140377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22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83" y="3014674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923" y="1534743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98" y="1687143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6668700" y="1534750"/>
            <a:ext cx="1109225" cy="98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1657350" y="15529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5927738" y="2851972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071047" y="3696597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2651" y="3494605"/>
            <a:ext cx="789475" cy="112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5545" y="32676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4025" y="1534750"/>
            <a:ext cx="789475" cy="112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5229913" y="3943048"/>
            <a:ext cx="1001900" cy="8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8600" y="2571750"/>
            <a:ext cx="789475" cy="112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2886571" y="143375"/>
            <a:ext cx="1001875" cy="11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3298600" y="1586149"/>
            <a:ext cx="789475" cy="8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7315797" y="3986821"/>
            <a:ext cx="789475" cy="8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7810222" y="1512722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2724478" y="3722925"/>
            <a:ext cx="1269320" cy="11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155761" y="2274724"/>
            <a:ext cx="650575" cy="73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1156802" y="4087483"/>
            <a:ext cx="789475" cy="88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936674" y="2738899"/>
            <a:ext cx="789475" cy="8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7131236" y="2876549"/>
            <a:ext cx="650575" cy="73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6272849" y="4087474"/>
            <a:ext cx="789475" cy="88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5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5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18" name="Google Shape;218;p23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2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20" name="Google Shape;220;p23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2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22" name="Google Shape;222;p2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2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24" name="Google Shape;224;p23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5" name="Google Shape;2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450" y="3108900"/>
            <a:ext cx="1958462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925" y="3108900"/>
            <a:ext cx="1910875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050" y="3130025"/>
            <a:ext cx="20385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8">
            <a:alphaModFix/>
          </a:blip>
          <a:srcRect l="24358" t="21556" r="5964"/>
          <a:stretch/>
        </p:blipFill>
        <p:spPr>
          <a:xfrm>
            <a:off x="2334588" y="3113513"/>
            <a:ext cx="2100275" cy="16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11        ? Bravo !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38" name="Google Shape;238;p24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sp>
        <p:nvSpPr>
          <p:cNvPr id="239" name="Google Shape;239;p24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325" y="3184475"/>
            <a:ext cx="1958462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4258171" y="143375"/>
            <a:ext cx="1001875" cy="11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25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238800" y="366787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4185925" y="160829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6090250" y="1379700"/>
            <a:ext cx="1872526" cy="165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14350" y="17815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553075" y="32676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3543284" y="2418247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1900" y="3267625"/>
            <a:ext cx="1109229" cy="15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820" y="35970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8588" y="1608300"/>
            <a:ext cx="1001900" cy="142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71" y="303579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3596" y="178154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1798" y="151784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3377" y="1940763"/>
            <a:ext cx="875500" cy="124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3525" y="3681725"/>
            <a:ext cx="875496" cy="12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222" y="2646834"/>
            <a:ext cx="789475" cy="112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6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0" name="Google Shape;270;p26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1" name="Google Shape;271;p26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272" name="Google Shape;272;p2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3" name="Google Shape;273;p26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2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5" name="Google Shape;275;p26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6" name="Google Shape;276;p2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7" name="Google Shape;277;p26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8" name="Google Shape;278;p26"/>
          <p:cNvPicPr preferRelativeResize="0"/>
          <p:nvPr/>
        </p:nvPicPr>
        <p:blipFill rotWithShape="1">
          <a:blip r:embed="rId3">
            <a:alphaModFix/>
          </a:blip>
          <a:srcRect l="19675" r="19143"/>
          <a:stretch/>
        </p:blipFill>
        <p:spPr>
          <a:xfrm>
            <a:off x="264947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42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6"/>
          <p:cNvPicPr preferRelativeResize="0"/>
          <p:nvPr/>
        </p:nvPicPr>
        <p:blipFill rotWithShape="1">
          <a:blip r:embed="rId8">
            <a:alphaModFix/>
          </a:blip>
          <a:srcRect l="8974" t="20729" r="20028"/>
          <a:stretch/>
        </p:blipFill>
        <p:spPr>
          <a:xfrm>
            <a:off x="164925" y="3382213"/>
            <a:ext cx="2218200" cy="14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6     ? Bravo !</a:t>
            </a:r>
            <a:r>
              <a:rPr lang="en">
                <a:solidFill>
                  <a:srgbClr val="85169C"/>
                </a:solidFill>
              </a:rPr>
              <a:t> </a:t>
            </a:r>
            <a:endParaRPr>
              <a:solidFill>
                <a:srgbClr val="85169C"/>
              </a:solidFill>
            </a:endParaRPr>
          </a:p>
        </p:txBody>
      </p:sp>
      <p:sp>
        <p:nvSpPr>
          <p:cNvPr id="288" name="Google Shape;288;p2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89" name="Google Shape;289;p2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1" name="Google Shape;291;p2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92" name="Google Shape;2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 descr="Résultat de recherche d'images pour &quot;flower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798" y="151784"/>
            <a:ext cx="789475" cy="112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8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28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238800" y="366787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4338325" y="160829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14350" y="14767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7262725" y="27230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3893553" y="2342049"/>
            <a:ext cx="727825" cy="81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20" y="37494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653" y="1608300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71" y="303579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3596" y="178154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8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4275" y="3769700"/>
            <a:ext cx="875496" cy="12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222" y="2646834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1825" y="152400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4219" y="3113994"/>
            <a:ext cx="542125" cy="55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5475" y="1600225"/>
            <a:ext cx="789475" cy="80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8650" y="4079271"/>
            <a:ext cx="789475" cy="80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9737">
            <a:off x="827652" y="2984276"/>
            <a:ext cx="644554" cy="6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">
            <a:off x="1817618" y="1699249"/>
            <a:ext cx="727823" cy="7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9199" y="2646850"/>
            <a:ext cx="875500" cy="89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6238" y="1555700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4388" y="3804275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1025" y="1532100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7491325" y="4291908"/>
            <a:ext cx="789475" cy="69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28" name="Google Shape;328;p2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29" name="Google Shape;329;p29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0" name="Google Shape;330;p29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31" name="Google Shape;331;p29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p29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33" name="Google Shape;333;p29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p2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35" name="Google Shape;335;p29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6" name="Google Shape;3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50" y="3135263"/>
            <a:ext cx="1660888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08900"/>
            <a:ext cx="1746899" cy="1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9400" y="3135263"/>
            <a:ext cx="16443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9"/>
          <p:cNvPicPr preferRelativeResize="0"/>
          <p:nvPr/>
        </p:nvPicPr>
        <p:blipFill rotWithShape="1">
          <a:blip r:embed="rId8">
            <a:alphaModFix/>
          </a:blip>
          <a:srcRect l="24357"/>
          <a:stretch/>
        </p:blipFill>
        <p:spPr>
          <a:xfrm>
            <a:off x="2458288" y="3105088"/>
            <a:ext cx="2361000" cy="17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9        ? Bravo ! 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46" name="Google Shape;346;p3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49" name="Google Shape;349;p3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50" name="Google Shape;350;p30"/>
          <p:cNvPicPr preferRelativeResize="0"/>
          <p:nvPr/>
        </p:nvPicPr>
        <p:blipFill rotWithShape="1">
          <a:blip r:embed="rId3">
            <a:alphaModFix/>
          </a:blip>
          <a:srcRect l="24357"/>
          <a:stretch/>
        </p:blipFill>
        <p:spPr>
          <a:xfrm>
            <a:off x="2458288" y="3105088"/>
            <a:ext cx="2361000" cy="17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 descr="Résultat de recherche d'images pour &quot;bonbon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425" y="152400"/>
            <a:ext cx="1100995" cy="112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58" name="Google Shape;358;p31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250" y="141375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00" y="3953500"/>
            <a:ext cx="945175" cy="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7600" y="3703175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800" y="1524025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175" y="2594150"/>
            <a:ext cx="1375887" cy="137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150" y="1524025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75" y="3703175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325" y="1524025"/>
            <a:ext cx="945175" cy="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063" y="3970025"/>
            <a:ext cx="857700" cy="8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1845836" y="3926289"/>
            <a:ext cx="1066639" cy="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6516338" y="169524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38150" y="15529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1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6313450" y="26468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245159" y="1524022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3550" y="2598248"/>
            <a:ext cx="756850" cy="107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 descr="Résultat de recherche d'images pour &quot;chocolate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4302" y="2457600"/>
            <a:ext cx="690675" cy="15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 descr="Résultat de recherche d'images pour &quot;chocolate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4014" y="1620877"/>
            <a:ext cx="690685" cy="15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1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7925" y="3681725"/>
            <a:ext cx="875496" cy="12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1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4022" y="2723034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1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779178" y="3024847"/>
            <a:ext cx="756851" cy="6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1" descr="Résultat de recherche d'images pour &quot;chocolate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5775" y="2800050"/>
            <a:ext cx="471270" cy="10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1192500" y="1122000"/>
            <a:ext cx="6759000" cy="28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Tu auras </a:t>
            </a:r>
            <a:r>
              <a:rPr lang="en" sz="6000" b="1" dirty="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r>
              <a:rPr lang="en" sz="69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secondes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pour observer la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scène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et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compter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le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nombre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pour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l’image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3700" b="1" dirty="0" err="1">
                <a:latin typeface="Chelsea Market"/>
                <a:ea typeface="Chelsea Market"/>
                <a:cs typeface="Chelsea Market"/>
                <a:sym typeface="Chelsea Market"/>
              </a:rPr>
              <a:t>demandée</a:t>
            </a:r>
            <a:r>
              <a:rPr lang="en" sz="3700" b="1" dirty="0">
                <a:latin typeface="Chelsea Market"/>
                <a:ea typeface="Chelsea Market"/>
                <a:cs typeface="Chelsea Market"/>
                <a:sym typeface="Chelsea Market"/>
              </a:rPr>
              <a:t> !</a:t>
            </a:r>
            <a:endParaRPr sz="4100" b="1" dirty="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85" name="Google Shape;385;p32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86" name="Google Shape;386;p32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7" name="Google Shape;387;p32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88" name="Google Shape;388;p32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9" name="Google Shape;389;p32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90" name="Google Shape;390;p32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Google Shape;391;p32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92" name="Google Shape;392;p32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3" name="Google Shape;3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750" y="3108925"/>
            <a:ext cx="17157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50" y="3108925"/>
            <a:ext cx="1910850" cy="164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/>
          <p:cNvPicPr preferRelativeResize="0"/>
          <p:nvPr/>
        </p:nvPicPr>
        <p:blipFill rotWithShape="1">
          <a:blip r:embed="rId5">
            <a:alphaModFix/>
          </a:blip>
          <a:srcRect l="19675" r="19143"/>
          <a:stretch/>
        </p:blipFill>
        <p:spPr>
          <a:xfrm>
            <a:off x="7162925" y="3069850"/>
            <a:ext cx="17469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2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2"/>
          <p:cNvPicPr preferRelativeResize="0"/>
          <p:nvPr/>
        </p:nvPicPr>
        <p:blipFill rotWithShape="1">
          <a:blip r:embed="rId8">
            <a:alphaModFix/>
          </a:blip>
          <a:srcRect l="24814" r="21684"/>
          <a:stretch/>
        </p:blipFill>
        <p:spPr>
          <a:xfrm>
            <a:off x="2528800" y="3159526"/>
            <a:ext cx="1885551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745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8        ? Bravo ! 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03" name="Google Shape;403;p3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04" name="Google Shape;404;p3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05" name="Google Shape;405;p3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6" name="Google Shape;406;p3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7" name="Google Shape;407;p3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08" name="Google Shape;40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750" y="3108925"/>
            <a:ext cx="17157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3" descr="Résultat de recherche d'images pour &quot;chocolate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450" y="217575"/>
            <a:ext cx="1230250" cy="12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4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16" name="Google Shape;416;p34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34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238800" y="366787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4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4338325" y="160829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4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14350" y="14767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4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7262725" y="27992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4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3893553" y="2342049"/>
            <a:ext cx="727825" cy="81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4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20" y="37494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4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653" y="1608300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4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71" y="303579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4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3596" y="178154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4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222" y="2646834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4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9737">
            <a:off x="827652" y="2984276"/>
            <a:ext cx="644554" cy="6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4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">
            <a:off x="1817618" y="1699249"/>
            <a:ext cx="727823" cy="7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4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6238" y="1555700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4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7491325" y="4291908"/>
            <a:ext cx="789475" cy="69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4" descr="Résultat de recherche d'images pour &quot;chocolate clipart&quot;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7363" y="2594150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4" descr="Résultat de recherche d'images pour &quot;balloon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47700" y="119650"/>
            <a:ext cx="727825" cy="150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 descr="Résultat de recherche d'images pour &quot;balloon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8113" y="3368425"/>
            <a:ext cx="727825" cy="150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 descr="Résultat de recherche d'images pour &quot;balloon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6525" y="1514049"/>
            <a:ext cx="695950" cy="143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4" descr="Résultat de recherche d'images pour &quot;balloon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81025" y="3644699"/>
            <a:ext cx="602908" cy="12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5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41" name="Google Shape;441;p35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42" name="Google Shape;442;p35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3" name="Google Shape;443;p35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44" name="Google Shape;444;p35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5" name="Google Shape;445;p35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46" name="Google Shape;446;p35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7" name="Google Shape;447;p35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48" name="Google Shape;448;p35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9" name="Google Shape;4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3450" y="3233025"/>
            <a:ext cx="1681501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813" y="3271150"/>
            <a:ext cx="1839275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1000" y="3241400"/>
            <a:ext cx="1868450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513" y="3271150"/>
            <a:ext cx="2044275" cy="135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3     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59" name="Google Shape;459;p3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60" name="Google Shape;460;p3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61" name="Google Shape;461;p3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62" name="Google Shape;462;p3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513" y="3271150"/>
            <a:ext cx="2044275" cy="13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6" descr="Résultat de recherche d'images pour &quot;balloon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0700" y="119650"/>
            <a:ext cx="727825" cy="150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7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71" name="Google Shape;471;p37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37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374950" y="3786400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7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4269513" y="201014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7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14350" y="14767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7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7262725" y="27230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7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3817353" y="2951649"/>
            <a:ext cx="727825" cy="81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7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20" y="37494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7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653" y="1608300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7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71" y="303579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7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4596" y="201014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7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222" y="2646834"/>
            <a:ext cx="789475" cy="11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7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9737">
            <a:off x="827652" y="2984276"/>
            <a:ext cx="644554" cy="6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7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">
            <a:off x="1817618" y="1699249"/>
            <a:ext cx="727823" cy="7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7" descr="Résultat de recherche d'images pour &quot;bonbon clipart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6238" y="1555700"/>
            <a:ext cx="1100995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7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7491325" y="4291908"/>
            <a:ext cx="789475" cy="69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7" descr="Résultat de recherche d'images pour &quot;chocolate clipart&quot;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9763" y="2594150"/>
            <a:ext cx="1230250" cy="1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2150" y="311375"/>
            <a:ext cx="1230250" cy="96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9438" y="1504024"/>
            <a:ext cx="890038" cy="6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73050" y="3939836"/>
            <a:ext cx="1001900" cy="78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6225" y="4097564"/>
            <a:ext cx="1001900" cy="78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74063" y="3828350"/>
            <a:ext cx="1230250" cy="96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7" descr="Résultat de recherche d'images pour &quot;valentine candy clipart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1325" y="1478238"/>
            <a:ext cx="1230250" cy="967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98" name="Google Shape;498;p3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99" name="Google Shape;499;p38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01" name="Google Shape;501;p38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2" name="Google Shape;502;p3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03" name="Google Shape;503;p38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4" name="Google Shape;504;p3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05" name="Google Shape;505;p38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6" name="Google Shape;5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50" y="3332775"/>
            <a:ext cx="1952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0" y="3332775"/>
            <a:ext cx="1644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800" y="3271150"/>
            <a:ext cx="2038500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8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8"/>
          <p:cNvPicPr preferRelativeResize="0"/>
          <p:nvPr/>
        </p:nvPicPr>
        <p:blipFill rotWithShape="1">
          <a:blip r:embed="rId8">
            <a:alphaModFix/>
          </a:blip>
          <a:srcRect l="23921" t="26286" r="4306"/>
          <a:stretch/>
        </p:blipFill>
        <p:spPr>
          <a:xfrm>
            <a:off x="4510188" y="3332775"/>
            <a:ext cx="2100274" cy="13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5         ? Bravo !</a:t>
            </a:r>
            <a:r>
              <a:rPr lang="en">
                <a:solidFill>
                  <a:srgbClr val="85169C"/>
                </a:solidFill>
              </a:rPr>
              <a:t> </a:t>
            </a:r>
            <a:endParaRPr>
              <a:solidFill>
                <a:srgbClr val="85169C"/>
              </a:solidFill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17" name="Google Shape;517;p39"/>
          <p:cNvSpPr/>
          <p:nvPr/>
        </p:nvSpPr>
        <p:spPr>
          <a:xfrm>
            <a:off x="264945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20" name="Google Shape;520;p39"/>
          <p:cNvPicPr preferRelativeResize="0"/>
          <p:nvPr/>
        </p:nvPicPr>
        <p:blipFill rotWithShape="1">
          <a:blip r:embed="rId3">
            <a:alphaModFix/>
          </a:blip>
          <a:srcRect l="23921" t="26286" r="4306"/>
          <a:stretch/>
        </p:blipFill>
        <p:spPr>
          <a:xfrm>
            <a:off x="4510188" y="3332775"/>
            <a:ext cx="2100274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9" descr="Résultat de recherche d'images pour &quot;valentine candy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150" y="311375"/>
            <a:ext cx="1230250" cy="967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1192500" y="1721875"/>
            <a:ext cx="6759000" cy="28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Chelsea Market"/>
                <a:ea typeface="Chelsea Market"/>
                <a:cs typeface="Chelsea Market"/>
                <a:sym typeface="Chelsea Market"/>
              </a:rPr>
              <a:t>Ensuite tu devras accomplir l’exercice pour le nombre que tu as compté !</a:t>
            </a:r>
            <a:r>
              <a:rPr lang="en" sz="50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3700" b="1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959425" y="12422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2543600" y="366787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4185925" y="1608296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 descr="Résultat de recherche d'images pour &quot;Coeur clipart&quot;"/>
          <p:cNvPicPr preferRelativeResize="0"/>
          <p:nvPr/>
        </p:nvPicPr>
        <p:blipFill rotWithShape="1">
          <a:blip r:embed="rId3">
            <a:alphaModFix/>
          </a:blip>
          <a:srcRect l="11410" t="14958" r="11124" b="16393"/>
          <a:stretch/>
        </p:blipFill>
        <p:spPr>
          <a:xfrm>
            <a:off x="6471250" y="1608300"/>
            <a:ext cx="1872526" cy="165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14350" y="17815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5553075" y="3267613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 descr="Résultat de recherche d'images pour &quot;bear clipart&quot;"/>
          <p:cNvPicPr preferRelativeResize="0"/>
          <p:nvPr/>
        </p:nvPicPr>
        <p:blipFill rotWithShape="1">
          <a:blip r:embed="rId4">
            <a:alphaModFix/>
          </a:blip>
          <a:srcRect b="6976"/>
          <a:stretch/>
        </p:blipFill>
        <p:spPr>
          <a:xfrm>
            <a:off x="3543284" y="2418247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1900" y="3267625"/>
            <a:ext cx="1109229" cy="15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820" y="35970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 descr="Résultat de recherche d'images pour &quot;flower clipart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8588" y="1608300"/>
            <a:ext cx="1001900" cy="142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71" y="303579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descr="Résultat de recherche d'images pour &quot;chocolate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3596" y="1781549"/>
            <a:ext cx="789475" cy="180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r>
              <a:rPr lang="en" sz="25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500"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1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2" name="Google Shape;102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17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4" name="Google Shape;104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07" name="Google Shape;107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250" y="3108900"/>
            <a:ext cx="2000749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13" y="3108900"/>
            <a:ext cx="21774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9188" y="3141800"/>
            <a:ext cx="1914025" cy="16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8">
            <a:alphaModFix/>
          </a:blip>
          <a:srcRect l="23045" t="3493" r="18120"/>
          <a:stretch/>
        </p:blipFill>
        <p:spPr>
          <a:xfrm>
            <a:off x="6704025" y="3130025"/>
            <a:ext cx="2356957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3         ? Bravo ! 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250" y="3108900"/>
            <a:ext cx="2000749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4178625" y="355060"/>
            <a:ext cx="1061188" cy="94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        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248250" y="140377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452" y="148650"/>
            <a:ext cx="500666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621" y="2648611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83" y="3166349"/>
            <a:ext cx="789475" cy="18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653" y="2190752"/>
            <a:ext cx="327375" cy="74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923" y="1534743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9823" y="1534743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98" y="1534743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599" y="4350075"/>
            <a:ext cx="327385" cy="74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 descr="Résultat de recherche d'images pour &quot;chocolate clipart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5461" y="3943056"/>
            <a:ext cx="500675" cy="11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2543600" y="3667875"/>
            <a:ext cx="1407675" cy="124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3192387" y="1663659"/>
            <a:ext cx="1001900" cy="8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6821100" y="1534750"/>
            <a:ext cx="1109225" cy="98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1657350" y="1552938"/>
            <a:ext cx="1407675" cy="15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6100925" y="3014672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 descr="Résultat de recherche d'images pour &quot;bear clipart&quot;"/>
          <p:cNvPicPr preferRelativeResize="0"/>
          <p:nvPr/>
        </p:nvPicPr>
        <p:blipFill rotWithShape="1">
          <a:blip r:embed="rId5">
            <a:alphaModFix/>
          </a:blip>
          <a:srcRect b="6976"/>
          <a:stretch/>
        </p:blipFill>
        <p:spPr>
          <a:xfrm>
            <a:off x="4571997" y="2818197"/>
            <a:ext cx="1001900" cy="11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2651" y="3494605"/>
            <a:ext cx="789475" cy="112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6945" y="3267625"/>
            <a:ext cx="789484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4025" y="1534750"/>
            <a:ext cx="789475" cy="112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descr="Résultat de recherche d'images pour &quot;Coeur clipart&quot;"/>
          <p:cNvPicPr preferRelativeResize="0"/>
          <p:nvPr/>
        </p:nvPicPr>
        <p:blipFill rotWithShape="1">
          <a:blip r:embed="rId4">
            <a:alphaModFix/>
          </a:blip>
          <a:srcRect l="11410" t="14958" r="11124" b="16393"/>
          <a:stretch/>
        </p:blipFill>
        <p:spPr>
          <a:xfrm>
            <a:off x="5229913" y="3943048"/>
            <a:ext cx="1001900" cy="8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descr="Résultat de recherche d'images pour &quot;flower clipart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8600" y="2571750"/>
            <a:ext cx="789475" cy="1124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 idx="4294967295"/>
          </p:nvPr>
        </p:nvSpPr>
        <p:spPr>
          <a:xfrm>
            <a:off x="311700" y="669800"/>
            <a:ext cx="85206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endParaRPr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59" name="Google Shape;159;p20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" name="Google Shape;160;p20"/>
          <p:cNvSpPr txBox="1">
            <a:spLocks noGrp="1"/>
          </p:cNvSpPr>
          <p:nvPr>
            <p:ph type="body" idx="4294967295"/>
          </p:nvPr>
        </p:nvSpPr>
        <p:spPr>
          <a:xfrm>
            <a:off x="164925" y="3108895"/>
            <a:ext cx="2177400" cy="16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161" name="Google Shape;161;p2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62" name="Google Shape;162;p20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2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64" name="Google Shape;164;p20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2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66" name="Google Shape;166;p20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5" y="3108925"/>
            <a:ext cx="21774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4">
            <a:alphaModFix/>
          </a:blip>
          <a:srcRect l="29996" r="26850"/>
          <a:stretch/>
        </p:blipFill>
        <p:spPr>
          <a:xfrm>
            <a:off x="4721637" y="3130050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0737" y="3108925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62525" y="3130050"/>
            <a:ext cx="21774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 idx="4294967295"/>
          </p:nvPr>
        </p:nvSpPr>
        <p:spPr>
          <a:xfrm>
            <a:off x="366650" y="402200"/>
            <a:ext cx="8520600" cy="10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169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8     ? Bravo ! </a:t>
            </a:r>
            <a:endParaRPr>
              <a:solidFill>
                <a:srgbClr val="85169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851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0" name="Google Shape;180;p21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737" y="3108925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 descr="Résultat de recherche d'images pour &quot;chocolate clipart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227" y="83850"/>
            <a:ext cx="500666" cy="11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B5A0191AC1B64EAAFAE7E7F8FF3468" ma:contentTypeVersion="8" ma:contentTypeDescription="Crée un document." ma:contentTypeScope="" ma:versionID="e65e86894a3cb10eef13c6c905a4fcfe">
  <xsd:schema xmlns:xsd="http://www.w3.org/2001/XMLSchema" xmlns:xs="http://www.w3.org/2001/XMLSchema" xmlns:p="http://schemas.microsoft.com/office/2006/metadata/properties" xmlns:ns2="4558d1e1-fe0c-4791-b6d4-e57d86c1c401" targetNamespace="http://schemas.microsoft.com/office/2006/metadata/properties" ma:root="true" ma:fieldsID="9fa361696695fd133b92f9503c0072fc" ns2:_="">
    <xsd:import namespace="4558d1e1-fe0c-4791-b6d4-e57d86c1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8d1e1-fe0c-4791-b6d4-e57d86c1c4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797C54-53C2-473C-817A-57649951408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F178CC-AFA0-4FAF-A379-7874FC6DD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58d1e1-fe0c-4791-b6d4-e57d86c1c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419534-18E4-4D4D-AA61-4FAAF877E2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Macintosh PowerPoint</Application>
  <PresentationFormat>Affichage à l'écran (16:9)</PresentationFormat>
  <Paragraphs>95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Roboto Slab</vt:lpstr>
      <vt:lpstr>Happy Monkey</vt:lpstr>
      <vt:lpstr>Chelsea Market</vt:lpstr>
      <vt:lpstr>Playfair Display SC</vt:lpstr>
      <vt:lpstr>Arial</vt:lpstr>
      <vt:lpstr>Roboto</vt:lpstr>
      <vt:lpstr>Marina</vt:lpstr>
      <vt:lpstr>Présentation PowerPoint</vt:lpstr>
      <vt:lpstr>Présentation PowerPoint</vt:lpstr>
      <vt:lpstr>Présentation PowerPoint</vt:lpstr>
      <vt:lpstr>Combien de          vois-tu ? is-tu ?</vt:lpstr>
      <vt:lpstr>  Fais l’exercice pour le nombre compté</vt:lpstr>
      <vt:lpstr>As-tu vu 3         ? Bravo ! </vt:lpstr>
      <vt:lpstr>Combien de          vois-tu ? is-tu ?</vt:lpstr>
      <vt:lpstr>      Fais l’exercice pour le nombre compté</vt:lpstr>
      <vt:lpstr>As-tu vu 8     ? Bravo !  </vt:lpstr>
      <vt:lpstr>Combien d’          vois-tu ? is-tu ?</vt:lpstr>
      <vt:lpstr> Fais l’exercice pour le nombre compté</vt:lpstr>
      <vt:lpstr>As-tu vu 11        ? Bravo !</vt:lpstr>
      <vt:lpstr>Combien de          vois-tu ? is-tu ?</vt:lpstr>
      <vt:lpstr>Fais l’exercice pour le nombre compté</vt:lpstr>
      <vt:lpstr>As-tu vu 6     ? Bravo ! </vt:lpstr>
      <vt:lpstr>Combien de          vois-tu ? is-tu ?</vt:lpstr>
      <vt:lpstr>Fais l’exercice pour le nombre compté !</vt:lpstr>
      <vt:lpstr>As-tu vu 9        ? Bravo ! </vt:lpstr>
      <vt:lpstr>Combien de          vois-tu ? is-tu ?</vt:lpstr>
      <vt:lpstr>Fais l’exercice pour le nombre compté !</vt:lpstr>
      <vt:lpstr>As-tu vu 8        ? Bravo ! </vt:lpstr>
      <vt:lpstr>Combien de         vois-tu ? is-tu ?</vt:lpstr>
      <vt:lpstr>Fais l’exercice pour le nombre compté !</vt:lpstr>
      <vt:lpstr>As-tu vu 3      ? Bravo ! </vt:lpstr>
      <vt:lpstr>Combien de         vois-tu ? is-tu ?</vt:lpstr>
      <vt:lpstr>Fais l’exercice pour le nombre compté !</vt:lpstr>
      <vt:lpstr>As-tu vu 5         ? Bravo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Therrien Isabelle</cp:lastModifiedBy>
  <cp:revision>1</cp:revision>
  <dcterms:modified xsi:type="dcterms:W3CDTF">2022-01-06T00:22:49Z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0x010100E3B5A0191AC1B64EAAFAE7E7F8FF3468</vt:lpwstr>
  </property>
</Properties>
</file>