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9.jpeg" ContentType="image/jpeg"/>
  <Override PartName="/ppt/media/image3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5405040" y="2406960"/>
            <a:ext cx="7477200" cy="59659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5405040" y="2406960"/>
            <a:ext cx="7477200" cy="596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/>
          <a:p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/>
          </p:nvPr>
        </p:nvSpPr>
        <p:spPr>
          <a:xfrm>
            <a:off x="6217920" y="9567000"/>
            <a:ext cx="5851800" cy="514080"/>
          </a:xfrm>
          <a:prstGeom prst="rect">
            <a:avLst/>
          </a:prstGeom>
        </p:spPr>
        <p:txBody>
          <a:bodyPr lIns="0" rIns="0" tIns="0" bIns="0"/>
          <a:p>
            <a:endParaRPr b="0" lang="fr-CA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914400" y="9567000"/>
            <a:ext cx="4205880" cy="514080"/>
          </a:xfrm>
          <a:prstGeom prst="rect">
            <a:avLst/>
          </a:prstGeom>
        </p:spPr>
        <p:txBody>
          <a:bodyPr lIns="0" rIns="0" tIns="0" bIns="0"/>
          <a:p>
            <a:endParaRPr b="0" lang="fr-CA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13167360" y="9567000"/>
            <a:ext cx="4205880" cy="51408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3725021C-A06A-4587-8CD3-1354292AB33F}" type="slidenum">
              <a:rPr b="0" lang="fr-CA" sz="1400" spc="-1" strike="noStrike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C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C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texte-titre</a:t>
            </a:r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A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b="0" lang="fr-C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b="0" lang="fr-C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b="0" lang="fr-C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391400" y="2016000"/>
            <a:ext cx="1108800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/>
          <a:p>
            <a:pPr marL="12600">
              <a:lnSpc>
                <a:spcPct val="100000"/>
              </a:lnSpc>
            </a:pPr>
            <a:r>
              <a:rPr b="1" i="1" lang="fr-CA" sz="19700" spc="-6053" strike="noStrike">
                <a:solidFill>
                  <a:srgbClr val="37b5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      a     r       l      o       n       s</a:t>
            </a:r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477440" y="3969000"/>
            <a:ext cx="1400256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/>
          <a:p>
            <a:pPr marL="12600">
              <a:lnSpc>
                <a:spcPct val="100000"/>
              </a:lnSpc>
            </a:pPr>
            <a:r>
              <a:rPr b="1" i="1" lang="fr-CA" sz="19700" spc="-5974" strike="noStrike">
                <a:solidFill>
                  <a:srgbClr val="ff3746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      a      t      h      s</a:t>
            </a:r>
            <a:endParaRPr b="0" lang="fr-CA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12264840" y="2988360"/>
            <a:ext cx="3777840" cy="353772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4"/>
          <p:cNvSpPr/>
          <p:nvPr/>
        </p:nvSpPr>
        <p:spPr>
          <a:xfrm>
            <a:off x="14144760" y="4651560"/>
            <a:ext cx="115920" cy="122760"/>
          </a:xfrm>
          <a:custGeom>
            <a:avLst/>
            <a:gdLst/>
            <a:ahLst/>
            <a:rect l="l" t="t" r="r" b="b"/>
            <a:pathLst>
              <a:path w="116205" h="123189">
                <a:moveTo>
                  <a:pt x="0" y="0"/>
                </a:moveTo>
                <a:lnTo>
                  <a:pt x="66982" y="4704"/>
                </a:lnTo>
                <a:lnTo>
                  <a:pt x="101379" y="19094"/>
                </a:lnTo>
                <a:lnTo>
                  <a:pt x="114051" y="54709"/>
                </a:lnTo>
                <a:lnTo>
                  <a:pt x="115862" y="123087"/>
                </a:lnTo>
              </a:path>
            </a:pathLst>
          </a:custGeom>
          <a:noFill/>
          <a:ln w="532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5"/>
          <p:cNvSpPr/>
          <p:nvPr/>
        </p:nvSpPr>
        <p:spPr>
          <a:xfrm>
            <a:off x="12479400" y="4989240"/>
            <a:ext cx="511920" cy="197280"/>
          </a:xfrm>
          <a:custGeom>
            <a:avLst/>
            <a:gdLst/>
            <a:ahLst/>
            <a:rect l="l" t="t" r="r" b="b"/>
            <a:pathLst>
              <a:path w="512445" h="197485">
                <a:moveTo>
                  <a:pt x="0" y="0"/>
                </a:moveTo>
                <a:lnTo>
                  <a:pt x="511970" y="197117"/>
                </a:lnTo>
              </a:path>
            </a:pathLst>
          </a:custGeom>
          <a:noFill/>
          <a:ln w="532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6"/>
          <p:cNvSpPr/>
          <p:nvPr/>
        </p:nvSpPr>
        <p:spPr>
          <a:xfrm>
            <a:off x="12668400" y="5361840"/>
            <a:ext cx="2255760" cy="927360"/>
          </a:xfrm>
          <a:custGeom>
            <a:avLst/>
            <a:gdLst/>
            <a:ahLst/>
            <a:rect l="l" t="t" r="r" b="b"/>
            <a:pathLst>
              <a:path w="2256155" h="927735">
                <a:moveTo>
                  <a:pt x="0" y="0"/>
                </a:moveTo>
                <a:lnTo>
                  <a:pt x="704751" y="707941"/>
                </a:lnTo>
                <a:lnTo>
                  <a:pt x="1441131" y="927194"/>
                </a:lnTo>
                <a:lnTo>
                  <a:pt x="2020957" y="889096"/>
                </a:lnTo>
                <a:lnTo>
                  <a:pt x="2256050" y="824988"/>
                </a:lnTo>
              </a:path>
            </a:pathLst>
          </a:custGeom>
          <a:noFill/>
          <a:ln w="532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7"/>
          <p:cNvSpPr/>
          <p:nvPr/>
        </p:nvSpPr>
        <p:spPr>
          <a:xfrm>
            <a:off x="15297480" y="4168800"/>
            <a:ext cx="531000" cy="138600"/>
          </a:xfrm>
          <a:custGeom>
            <a:avLst/>
            <a:gdLst/>
            <a:ahLst/>
            <a:rect l="l" t="t" r="r" b="b"/>
            <a:pathLst>
              <a:path w="531494" h="139064">
                <a:moveTo>
                  <a:pt x="530877" y="138651"/>
                </a:moveTo>
                <a:lnTo>
                  <a:pt x="0" y="0"/>
                </a:lnTo>
              </a:path>
            </a:pathLst>
          </a:custGeom>
          <a:noFill/>
          <a:ln w="532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8"/>
          <p:cNvSpPr/>
          <p:nvPr/>
        </p:nvSpPr>
        <p:spPr>
          <a:xfrm>
            <a:off x="13264200" y="3198240"/>
            <a:ext cx="2334600" cy="760320"/>
          </a:xfrm>
          <a:custGeom>
            <a:avLst/>
            <a:gdLst/>
            <a:ahLst/>
            <a:rect l="l" t="t" r="r" b="b"/>
            <a:pathLst>
              <a:path w="2334894" h="760729">
                <a:moveTo>
                  <a:pt x="2334456" y="760229"/>
                </a:moveTo>
                <a:lnTo>
                  <a:pt x="1554689" y="135540"/>
                </a:lnTo>
                <a:lnTo>
                  <a:pt x="798331" y="0"/>
                </a:lnTo>
                <a:lnTo>
                  <a:pt x="226422" y="102686"/>
                </a:lnTo>
                <a:lnTo>
                  <a:pt x="0" y="192675"/>
                </a:lnTo>
              </a:path>
            </a:pathLst>
          </a:custGeom>
          <a:noFill/>
          <a:ln w="532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973600" y="1028880"/>
            <a:ext cx="12344040" cy="82292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2956320" y="1028520"/>
            <a:ext cx="12372480" cy="82292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973600" y="1028520"/>
            <a:ext cx="12344040" cy="82292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2973600" y="1028520"/>
            <a:ext cx="12344040" cy="82292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2932920" y="1028520"/>
            <a:ext cx="12420360" cy="82292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973600" y="1028520"/>
            <a:ext cx="12344040" cy="82292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2973600" y="1028520"/>
            <a:ext cx="12344040" cy="82292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2979360" y="1028880"/>
            <a:ext cx="12324960" cy="82292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3473280" y="1028520"/>
            <a:ext cx="11343960" cy="82292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1028880" y="1140120"/>
            <a:ext cx="16230240" cy="8010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973600" y="2505960"/>
            <a:ext cx="12344040" cy="67521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828800" y="1028880"/>
            <a:ext cx="14630040" cy="82292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LibreOffice/5.2.5.1$Windows_x86 LibreOffice_project/0312e1a284a7d50ca85a365c316c7abbf20a4d22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2021-01-15T16:55:12Z</dcterms:created>
  <dc:creator/>
  <dc:description/>
  <dc:language>fr-CA</dc:language>
  <cp:lastModifiedBy/>
  <dcterms:modified xsi:type="dcterms:W3CDTF">2021-01-15T11:57:57Z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yperlinksChanged">
    <vt:bool>0</vt:bool>
  </property>
  <property fmtid="{D5CDD505-2E9C-101B-9397-08002B2CF9AE}" pid="4" name="LastSaved">
    <vt:filetime>2021-01-15T00:00:00Z</vt:filetime>
  </property>
  <property fmtid="{D5CDD505-2E9C-101B-9397-08002B2CF9AE}" pid="5" name="LinksUpToDate">
    <vt:bool>0</vt:bool>
  </property>
  <property fmtid="{D5CDD505-2E9C-101B-9397-08002B2CF9AE}" pid="6" name="PresentationFormat">
    <vt:lpwstr>On-screen Show (4:3)</vt:lpwstr>
  </property>
  <property fmtid="{D5CDD505-2E9C-101B-9397-08002B2CF9AE}" pid="7" name="ScaleCrop">
    <vt:bool>0</vt:bool>
  </property>
  <property fmtid="{D5CDD505-2E9C-101B-9397-08002B2CF9AE}" pid="8" name="ShareDoc">
    <vt:bool>0</vt:bool>
  </property>
</Properties>
</file>