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 alt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9FF"/>
    <a:srgbClr val="BC8FDD"/>
    <a:srgbClr val="660066"/>
    <a:srgbClr val="B07BD7"/>
    <a:srgbClr val="EFE1FF"/>
    <a:srgbClr val="D5B8EA"/>
    <a:srgbClr val="D3B6E8"/>
    <a:srgbClr val="BB8FDC"/>
    <a:srgbClr val="E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26" d="100"/>
          <a:sy n="126" d="100"/>
        </p:scale>
        <p:origin x="72" y="-16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F5EDE-2188-4E8F-8910-2EB0E2F1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17ED3-38CF-4775-962F-E071450BE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/>
              <a:t>Modifiez le style des sous-titres du masque</a:t>
            </a:r>
            <a:endParaRPr lang="fr-CA" alt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A48F16-034C-404B-8B81-E7D9E873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C0FF71-966C-4E6E-BF2D-82F557CE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31CFF-C1BA-49C3-9C23-9641FB22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373309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BFC97-5795-457C-8C36-31646935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6A55A7-6E6B-40B2-9D81-B440112C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86952-FF13-412D-97ED-35E7C0C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50BE5-B84D-4025-85CD-9EF519DC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2AAAC-1E3B-4B7B-8AEE-C3D75785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23437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4448CF-4AE4-4738-8D90-20619C4D7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7E9FFA-4BBF-4A6C-948C-EC4084A14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E0EC71-AD05-462C-99D7-09A76FDD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90C82-A207-460C-A9EF-0ED75C39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0460BF-765F-4295-B85A-E9168984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424703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FA97E-AFB9-4A2B-AAE5-8FFC4F08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79D04-F5EA-485B-800C-4C7DFEF7A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30BE9F-DD98-43C8-851E-3263A11D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D5C83-B5BF-41B3-BD4A-AC22094E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EC9D56-01AA-444C-9E47-306EE5A2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167217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8C470-1DCE-4B1D-993A-AA7204CD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C7F33C-C3E0-4014-9FD1-8A3D341B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5A20B-E420-4248-9603-6D0BC9A7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1D356-F5C5-4B39-9064-C7C88A68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56C12-61BD-436A-AF95-BA57CA2D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391109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272AC-3F2C-4E5B-A82B-11869B61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49EECF-5417-442D-8685-D8F1CFBE5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572FE7-94AD-40BA-9A16-26511BFD7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99D6C7-E91F-416F-88F1-B85DDEE5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4F620-3A9C-488F-B0D8-F9628ED9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4EEC4C-94CA-4B65-BCEB-E93E4075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276861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9F7AE-EC44-463E-97C5-F5B81879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5B4FC3-5681-451F-98A6-390B8271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3ED4A0-3F19-4BD7-ACC6-9F8B57662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626574-0581-4E1F-88E6-77D587C23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7D03A7-0F4E-4F6F-B0C4-97C7A5E91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CCB56A-F0FD-458C-85E1-FE3B0ADF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6455E2-2BCA-47C9-849A-3FE6A106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A4B06E-6CAA-4297-8A7C-39B5253A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219386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0180F-057A-4302-87E6-B148F375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A9451C-819B-4FE3-A96C-DD9A2379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D4E4FA-EBB5-459F-B0DE-46F52F0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8EFCE2-31C3-405D-A396-C743BF36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313982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3D0C9E-4F53-4601-972B-6BE69D16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47B0CE-CC9F-45D7-B8A1-C5CF1B1D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49C9E5-E7F6-4AE2-BBF9-B28CBACD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31112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609A1-C091-460D-934C-056C49A1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FDA32-E395-42C1-9110-1F4B102F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21BD6E-1CDD-4A5A-8EB5-7F192CF54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8510AD-76BD-47DB-A040-833B72FB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907AD8-1F02-4D8F-834C-73C89414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6FAA13-1344-4EFD-A60A-17FF626B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286766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A43E1-DF9D-4728-8266-7A25B07C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5493D6-6647-45A0-BDD3-A01A18E69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alt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2FA37-6107-4DA5-BE2E-CEE5CC97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E6B027-15D6-4CC6-891F-99FC8DE7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25543B-DD4D-4F22-8A09-C05F4961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CA" alt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8DC94A-4C0F-4350-AB4F-37AD82C8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96600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42DEBB-61E8-4BA4-8BB9-97BC549B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/>
              <a:t>Modifiez le style du titre</a:t>
            </a:r>
            <a:endParaRPr lang="fr-CA" alt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90673B-04AB-43DD-8C79-D37C453FA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3612F2-96EA-4B7F-A91E-F86F20F27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60B9-FEA4-48CF-BBA2-67A394AE67DE}" type="datetimeFigureOut">
              <a:rPr lang="fr-CA" altLang="fr-CA" smtClean="0"/>
              <a:t>2022-03-28</a:t>
            </a:fld>
            <a:endParaRPr lang="fr-CA" alt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574E09-A4E2-4452-8D3D-4ED5AF74E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alt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99037-BF09-4C1B-8AF3-C7116EC35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1F01-51E8-4CC9-9144-7D44CFB27560}" type="slidenum">
              <a:rPr lang="fr-CA" altLang="fr-CA" smtClean="0"/>
              <a:t>‹N°›</a:t>
            </a:fld>
            <a:endParaRPr lang="fr-CA" altLang="fr-CA"/>
          </a:p>
        </p:txBody>
      </p:sp>
    </p:spTree>
    <p:extLst>
      <p:ext uri="{BB962C8B-B14F-4D97-AF65-F5344CB8AC3E}">
        <p14:creationId xmlns:p14="http://schemas.microsoft.com/office/powerpoint/2010/main" val="221709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openxmlformats.org/officeDocument/2006/relationships/image" Target="../media/image15.jpg"/><Relationship Id="rId2" Type="http://schemas.openxmlformats.org/officeDocument/2006/relationships/hyperlink" Target="https://www.meteomedia.com/previsions/scolaires/list" TargetMode="External"/><Relationship Id="rId16" Type="http://schemas.openxmlformats.org/officeDocument/2006/relationships/image" Target="../media/image14.jp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-nocookie.com/embed/q9DIwSMjUUA?playlist=q9DIwSMjUUA&amp;autoplay=1&amp;iv_load_policy=3&amp;loop=1&amp;modestbranding=1&amp;start=" TargetMode="External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26.png"/><Relationship Id="rId21" Type="http://schemas.openxmlformats.org/officeDocument/2006/relationships/hyperlink" Target="https://pixabay.com/fr/cyprin-dor%C3%A9-poissons-koi-carpe-30837/" TargetMode="External"/><Relationship Id="rId7" Type="http://schemas.openxmlformats.org/officeDocument/2006/relationships/image" Target="../media/image28.png"/><Relationship Id="rId12" Type="http://schemas.openxmlformats.org/officeDocument/2006/relationships/hyperlink" Target="https://www.youtube-nocookie.com/embed/jWpj3FLsPr0?playlist=jWpj3FLsPr0&amp;autoplay=1&amp;iv_load_policy=3&amp;loop=1&amp;modestbranding=1&amp;start=" TargetMode="External"/><Relationship Id="rId17" Type="http://schemas.openxmlformats.org/officeDocument/2006/relationships/image" Target="../media/image33.png"/><Relationship Id="rId2" Type="http://schemas.openxmlformats.org/officeDocument/2006/relationships/hyperlink" Target="https://www.youtube-nocookie.com/embed/nMsn6BvGoVw?playlist=nMsn6BvGoVw&amp;autoplay=1&amp;iv_load_policy=3&amp;loop=1&amp;modestbranding=1&amp;start=" TargetMode="External"/><Relationship Id="rId16" Type="http://schemas.openxmlformats.org/officeDocument/2006/relationships/hyperlink" Target="https://www.youtube.com/watch?v=G3yPYP99PKw&amp;list=OLAK5uy_k48oKbqfE6z26kH0i9tZVA3zSQM7MeC48&amp;index=11" TargetMode="Externa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-nocookie.com/embed/oBSoWK1Tfpk?playlist=oBSoWK1Tfpk&amp;autoplay=1&amp;iv_load_policy=3&amp;loop=1&amp;modestbranding=1&amp;start=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23" Type="http://schemas.openxmlformats.org/officeDocument/2006/relationships/hyperlink" Target="http://www.pngall.com/musical-notes-png" TargetMode="External"/><Relationship Id="rId10" Type="http://schemas.openxmlformats.org/officeDocument/2006/relationships/hyperlink" Target="https://www.youtube-nocookie.com/embed/CVWWEtYrffE?playlist=CVWWEtYrffE&amp;autoplay=1&amp;iv_load_policy=3&amp;loop=1&amp;modestbranding=1&amp;start=" TargetMode="External"/><Relationship Id="rId19" Type="http://schemas.openxmlformats.org/officeDocument/2006/relationships/hyperlink" Target="https://pixabay.com/de/ostern-ostereier-eier-dekoration-1274977/" TargetMode="External"/><Relationship Id="rId4" Type="http://schemas.openxmlformats.org/officeDocument/2006/relationships/hyperlink" Target="https://www.youtube-nocookie.com/embed/iOZZHgiLCfQ?playlist=iOZZHgiLCfQ&amp;autoplay=1&amp;iv_load_policy=3&amp;loop=1&amp;modestbranding=1&amp;start=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www.youtube-nocookie.com/embed/TPSpr8ucsWs?playlist=TPSpr8ucsWs&amp;autoplay=1&amp;iv_load_policy=3&amp;loop=1&amp;modestbranding=1&amp;start=" TargetMode="External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3B6E8"/>
            </a:gs>
            <a:gs pos="0">
              <a:srgbClr val="C899FF"/>
            </a:gs>
            <a:gs pos="59000">
              <a:srgbClr val="D5B8EA"/>
            </a:gs>
            <a:gs pos="84000">
              <a:srgbClr val="EFE1FF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956A84-BD9B-49DB-9B1C-FCED41A88784}"/>
              </a:ext>
            </a:extLst>
          </p:cNvPr>
          <p:cNvSpPr/>
          <p:nvPr/>
        </p:nvSpPr>
        <p:spPr>
          <a:xfrm>
            <a:off x="164796" y="3331867"/>
            <a:ext cx="3016547" cy="1788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73A62425-6EDF-43DF-82D3-4872BC22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27663"/>
              </p:ext>
            </p:extLst>
          </p:nvPr>
        </p:nvGraphicFramePr>
        <p:xfrm>
          <a:off x="3260508" y="150408"/>
          <a:ext cx="8601233" cy="5160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136331789"/>
                    </a:ext>
                  </a:extLst>
                </a:gridCol>
                <a:gridCol w="1225788">
                  <a:extLst>
                    <a:ext uri="{9D8B030D-6E8A-4147-A177-3AD203B41FA5}">
                      <a16:colId xmlns:a16="http://schemas.microsoft.com/office/drawing/2014/main" val="1306379558"/>
                    </a:ext>
                  </a:extLst>
                </a:gridCol>
                <a:gridCol w="1225788">
                  <a:extLst>
                    <a:ext uri="{9D8B030D-6E8A-4147-A177-3AD203B41FA5}">
                      <a16:colId xmlns:a16="http://schemas.microsoft.com/office/drawing/2014/main" val="2017975292"/>
                    </a:ext>
                  </a:extLst>
                </a:gridCol>
                <a:gridCol w="1225788">
                  <a:extLst>
                    <a:ext uri="{9D8B030D-6E8A-4147-A177-3AD203B41FA5}">
                      <a16:colId xmlns:a16="http://schemas.microsoft.com/office/drawing/2014/main" val="2949804625"/>
                    </a:ext>
                  </a:extLst>
                </a:gridCol>
                <a:gridCol w="1225788">
                  <a:extLst>
                    <a:ext uri="{9D8B030D-6E8A-4147-A177-3AD203B41FA5}">
                      <a16:colId xmlns:a16="http://schemas.microsoft.com/office/drawing/2014/main" val="3140033449"/>
                    </a:ext>
                  </a:extLst>
                </a:gridCol>
                <a:gridCol w="1225788">
                  <a:extLst>
                    <a:ext uri="{9D8B030D-6E8A-4147-A177-3AD203B41FA5}">
                      <a16:colId xmlns:a16="http://schemas.microsoft.com/office/drawing/2014/main" val="279918166"/>
                    </a:ext>
                  </a:extLst>
                </a:gridCol>
                <a:gridCol w="1225788">
                  <a:extLst>
                    <a:ext uri="{9D8B030D-6E8A-4147-A177-3AD203B41FA5}">
                      <a16:colId xmlns:a16="http://schemas.microsoft.com/office/drawing/2014/main" val="2564674643"/>
                    </a:ext>
                  </a:extLst>
                </a:gridCol>
              </a:tblGrid>
              <a:tr h="416457"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1400" dirty="0">
                          <a:solidFill>
                            <a:sysClr val="windowText" lastClr="000000"/>
                          </a:solidFill>
                          <a:latin typeface="Comic Sans MS" panose="030F0902030302020204" pitchFamily="66" charset="0"/>
                        </a:rPr>
                        <a:t>DIMANCHE</a:t>
                      </a:r>
                    </a:p>
                    <a:p>
                      <a:pPr algn="ctr"/>
                      <a:endParaRPr lang="fr-CA" altLang="fr-CA" sz="1400" dirty="0">
                        <a:solidFill>
                          <a:sysClr val="windowText" lastClr="000000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endParaRPr lang="fr-CA" altLang="fr-CA" sz="1400" dirty="0">
                        <a:solidFill>
                          <a:sysClr val="windowText" lastClr="000000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1400" dirty="0">
                          <a:solidFill>
                            <a:sysClr val="windowText" lastClr="000000"/>
                          </a:solidFill>
                          <a:latin typeface="Comic Sans MS" panose="030F0902030302020204" pitchFamily="66" charset="0"/>
                        </a:rPr>
                        <a:t>LUNDI</a:t>
                      </a:r>
                      <a:endParaRPr lang="fr-CA" altLang="fr-CA" dirty="0">
                        <a:solidFill>
                          <a:sysClr val="windowText" lastClr="000000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1400" dirty="0">
                          <a:solidFill>
                            <a:sysClr val="windowText" lastClr="000000"/>
                          </a:solidFill>
                          <a:latin typeface="Comic Sans MS" panose="030F0902030302020204" pitchFamily="66" charset="0"/>
                        </a:rPr>
                        <a:t>MARDI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1400" dirty="0">
                          <a:solidFill>
                            <a:sysClr val="windowText" lastClr="000000"/>
                          </a:solidFill>
                          <a:latin typeface="Comic Sans MS" panose="030F0902030302020204" pitchFamily="66" charset="0"/>
                        </a:rPr>
                        <a:t>MERCREDI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1400" dirty="0">
                          <a:solidFill>
                            <a:sysClr val="windowText" lastClr="000000"/>
                          </a:solidFill>
                          <a:latin typeface="Comic Sans MS" panose="030F0902030302020204" pitchFamily="66" charset="0"/>
                        </a:rPr>
                        <a:t>JEUDI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1400" dirty="0">
                          <a:solidFill>
                            <a:sysClr val="windowText" lastClr="000000"/>
                          </a:solidFill>
                          <a:latin typeface="Comic Sans MS" panose="030F0902030302020204" pitchFamily="66" charset="0"/>
                        </a:rPr>
                        <a:t>VENDREDI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1400" dirty="0">
                          <a:solidFill>
                            <a:sysClr val="windowText" lastClr="000000"/>
                          </a:solidFill>
                          <a:latin typeface="Comic Sans MS" panose="030F0902030302020204" pitchFamily="66" charset="0"/>
                        </a:rPr>
                        <a:t>SAMEDI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27554"/>
                  </a:ext>
                </a:extLst>
              </a:tr>
              <a:tr h="866854"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27</a:t>
                      </a:r>
                    </a:p>
                    <a:p>
                      <a:pPr algn="ctr"/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28</a:t>
                      </a:r>
                    </a:p>
                    <a:p>
                      <a:pPr algn="r"/>
                      <a:endParaRPr lang="fr-CA" altLang="fr-CA" dirty="0"/>
                    </a:p>
                    <a:p>
                      <a:pPr algn="r"/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sz="1800" b="1" dirty="0">
                          <a:latin typeface="Comic Sans MS" panose="030F0902030302020204" pitchFamily="66" charset="0"/>
                        </a:rPr>
                        <a:t>29</a:t>
                      </a:r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30</a:t>
                      </a:r>
                    </a:p>
                    <a:p>
                      <a:pPr algn="r"/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31</a:t>
                      </a:r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sz="1800" b="1" dirty="0">
                          <a:latin typeface="Comic Sans MS" panose="030F0902030302020204" pitchFamily="66" charset="0"/>
                        </a:rPr>
                        <a:t>1</a:t>
                      </a:r>
                    </a:p>
                    <a:p>
                      <a:pPr algn="r"/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sz="1600" b="1" dirty="0">
                          <a:latin typeface="Comic Sans MS" panose="030F0902030302020204" pitchFamily="66" charset="0"/>
                        </a:rPr>
                        <a:t>2</a:t>
                      </a:r>
                    </a:p>
                    <a:p>
                      <a:pPr algn="r"/>
                      <a:endParaRPr lang="fr-CA" altLang="fr-CA" sz="1600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94983"/>
                  </a:ext>
                </a:extLst>
              </a:tr>
              <a:tr h="672783"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4</a:t>
                      </a:r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5</a:t>
                      </a:r>
                    </a:p>
                    <a:p>
                      <a:pPr algn="r"/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6</a:t>
                      </a:r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7</a:t>
                      </a:r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20481"/>
                  </a:ext>
                </a:extLst>
              </a:tr>
              <a:tr h="866854"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11</a:t>
                      </a:r>
                      <a:endParaRPr lang="fr-CA" altLang="fr-CA" dirty="0"/>
                    </a:p>
                    <a:p>
                      <a:pPr algn="r"/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12</a:t>
                      </a:r>
                    </a:p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13</a:t>
                      </a:r>
                      <a:endParaRPr lang="fr-CA" altLang="fr-CA" dirty="0"/>
                    </a:p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14</a:t>
                      </a:r>
                    </a:p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15</a:t>
                      </a:r>
                    </a:p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16</a:t>
                      </a:r>
                    </a:p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CA" b="1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62159"/>
                  </a:ext>
                </a:extLst>
              </a:tr>
              <a:tr h="866854"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altLang="fr-CA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2610"/>
                  </a:ext>
                </a:extLst>
              </a:tr>
              <a:tr h="866854"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25</a:t>
                      </a:r>
                      <a:endParaRPr lang="fr-CA" altLang="fr-CA" dirty="0"/>
                    </a:p>
                    <a:p>
                      <a:pPr algn="r"/>
                      <a:endParaRPr lang="fr-CA" alt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CA" b="1" dirty="0">
                          <a:latin typeface="Comic Sans MS" panose="030F0902030302020204" pitchFamily="66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47269"/>
                  </a:ext>
                </a:extLst>
              </a:tr>
            </a:tbl>
          </a:graphicData>
        </a:graphic>
      </p:graphicFrame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675264F2-60B4-4AF2-A560-4E1E4F440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05" y="5633089"/>
            <a:ext cx="2070100" cy="813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DC0C7153-802C-47CB-86E3-94D2929D2264}"/>
              </a:ext>
            </a:extLst>
          </p:cNvPr>
          <p:cNvGrpSpPr/>
          <p:nvPr/>
        </p:nvGrpSpPr>
        <p:grpSpPr>
          <a:xfrm>
            <a:off x="3493617" y="230490"/>
            <a:ext cx="8037669" cy="794325"/>
            <a:chOff x="3493617" y="165838"/>
            <a:chExt cx="8037669" cy="79432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02C022E-E4AC-4965-A159-5F3630A90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3617" y="340695"/>
              <a:ext cx="781348" cy="444612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0B61E53-C8E6-488F-A6D3-DFFF0EBE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68790" y="311898"/>
              <a:ext cx="462496" cy="46249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1EBB18B-78FA-4DB8-AD89-6B79ABE5A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3267" y="390505"/>
              <a:ext cx="1170394" cy="389544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E1CD8E9-6626-42CD-AC4E-59059ED3A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05840" y="340695"/>
              <a:ext cx="474926" cy="44461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5882AB5-A93F-412D-9D95-224EC8DB3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65066" y="165838"/>
              <a:ext cx="794325" cy="79432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DEB3BC4-F556-49C9-A820-28763095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1247" y="311019"/>
              <a:ext cx="470541" cy="45979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09E0890-F208-4877-BA5C-3AA4AA86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60423" y="329395"/>
              <a:ext cx="430388" cy="441423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68360E9A-82A5-4156-BD49-074832C5F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309" y="2661056"/>
            <a:ext cx="370633" cy="5650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8EFEAFD-7E70-489D-B24C-831F24CEAF9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196" y="2754130"/>
            <a:ext cx="493942" cy="48406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70CB2D8-47F8-484E-A42E-4625017301D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3474" y="2745599"/>
            <a:ext cx="652321" cy="48271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E4F8A6D-4B77-4159-80A9-1BC78990C3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7632" y="3465858"/>
            <a:ext cx="652321" cy="6849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B9AAD3A-A86E-4E5E-8C30-60A0B30187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502" y="3461738"/>
            <a:ext cx="838359" cy="70422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63FA3B2-6882-40AB-BC7D-A4C1B83F7D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577" y="4283131"/>
            <a:ext cx="743117" cy="69109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2049B17-8FFB-42BE-90A4-F4C098346A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374" y="3461738"/>
            <a:ext cx="730691" cy="70146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E2EFD6A-2421-466A-ABE4-B7B07899DF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5998" y="5297500"/>
            <a:ext cx="685345" cy="137068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181FEBD-0463-4BB9-89AD-931157DD8F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63171" y="4292905"/>
            <a:ext cx="1002312" cy="67154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05D8E7C-E9B2-45AD-BE0F-1F9D28302981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0200" y="2784364"/>
            <a:ext cx="412545" cy="441423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A442E55-A12E-4FA1-A15C-2C1603F004B0}"/>
              </a:ext>
            </a:extLst>
          </p:cNvPr>
          <p:cNvGrpSpPr/>
          <p:nvPr/>
        </p:nvGrpSpPr>
        <p:grpSpPr>
          <a:xfrm>
            <a:off x="3335079" y="1197365"/>
            <a:ext cx="670386" cy="4032353"/>
            <a:chOff x="3335079" y="1197365"/>
            <a:chExt cx="670386" cy="403235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9C457406-CFA8-4168-83D3-8C7EB0E1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35079" y="2119374"/>
              <a:ext cx="617376" cy="512422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603E5FB1-787A-406E-84E6-81764D294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71845" y="3037203"/>
              <a:ext cx="617376" cy="51242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C4E5896-4CBC-4803-9E10-DD27A2772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57366" y="3906990"/>
              <a:ext cx="617376" cy="512422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23C2C7AF-FACF-43BF-AA15-7A4AD3D7E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88089" y="4717296"/>
              <a:ext cx="617376" cy="512422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3A3FCDB-3F4F-4E0F-843C-1F198B644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53836" y="1197365"/>
              <a:ext cx="617376" cy="512422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1D29493-5C26-43B4-B1C7-FDA625CF2B67}"/>
              </a:ext>
            </a:extLst>
          </p:cNvPr>
          <p:cNvGrpSpPr/>
          <p:nvPr/>
        </p:nvGrpSpPr>
        <p:grpSpPr>
          <a:xfrm>
            <a:off x="10716120" y="1186059"/>
            <a:ext cx="658935" cy="3198591"/>
            <a:chOff x="10716120" y="1241144"/>
            <a:chExt cx="658935" cy="319859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38419A40-0EDF-45B9-98A9-C8644D08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757679" y="1241144"/>
              <a:ext cx="617376" cy="512422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4B748078-FA34-44DE-9BC8-FFA32D8C3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743752" y="2153100"/>
              <a:ext cx="617376" cy="51242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8229A316-C470-4118-9BC6-CCA198D4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737369" y="3051697"/>
              <a:ext cx="617376" cy="512422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59E9E660-4619-48A5-80E5-96B8A69B5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716120" y="3927313"/>
              <a:ext cx="617376" cy="512422"/>
            </a:xfrm>
            <a:prstGeom prst="rect">
              <a:avLst/>
            </a:prstGeom>
          </p:spPr>
        </p:pic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9F50FBC9-2C6C-475B-81AD-27F3EB1D5C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374" y="3461738"/>
            <a:ext cx="730691" cy="70146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1DF3A2F-4774-4759-B032-56E61C033A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833" y="3461738"/>
            <a:ext cx="730691" cy="70146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A81C449-A65E-4555-ACF0-4002D552E5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426" y="3461738"/>
            <a:ext cx="730691" cy="70146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9C8299C8-B28B-492A-AF36-2C2DB6A6BC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861" y="3449332"/>
            <a:ext cx="730691" cy="70146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86B9991-30FE-433B-9A7D-1A13B02263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374" y="3449332"/>
            <a:ext cx="730691" cy="70146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A13B87F-4A69-4749-AD9A-03F13FEC28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374" y="3449332"/>
            <a:ext cx="730691" cy="70146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57C107D-CE93-4A5D-BC15-7E8170DAF5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152" y="3438757"/>
            <a:ext cx="730691" cy="701463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F43F4A76-A40D-4D4E-B753-4305E8A9E1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268" y="3449332"/>
            <a:ext cx="730691" cy="701463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E0F59DA0-EA8C-4D43-8327-F485641C9A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152" y="3449332"/>
            <a:ext cx="730691" cy="70146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DE35F8E-C23F-471A-BEFB-9AD64C5BCA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382" y="3439420"/>
            <a:ext cx="730691" cy="70146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CDE1AAC-46C9-45FF-A184-9B120B7C47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930" y="3428641"/>
            <a:ext cx="730691" cy="70146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3EEA60C-1603-4412-BFA2-0C49799F70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5983" y="3428641"/>
            <a:ext cx="730691" cy="70146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52FE6E6-CFB4-43C3-BAFC-07F0F14F63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373" y="3439448"/>
            <a:ext cx="730691" cy="70146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BB0BC5D-9DEB-4D54-AC95-1213F14AB9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9212" y="3449332"/>
            <a:ext cx="730691" cy="701463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D54A4BD9-9B1A-4646-BB2D-2DC9E777A6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081" y="3482061"/>
            <a:ext cx="730691" cy="70146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54AF4775-7025-4A21-8B48-9C7A8E6558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502" y="3449332"/>
            <a:ext cx="838359" cy="70422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FA9197DB-BF7D-4754-9D6B-E20EDA0314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502" y="3437376"/>
            <a:ext cx="838359" cy="70422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D53585D-AADD-4F92-A3A8-26DACFF461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3228" y="3437376"/>
            <a:ext cx="838359" cy="704222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7D8BEE2-ED42-4ADE-8863-CCC828DD9D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16170" y="3461151"/>
            <a:ext cx="838359" cy="704222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57B59855-5B12-4AE0-BFEB-759DFE0802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4888" y="3484926"/>
            <a:ext cx="838359" cy="704222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AEF01A8-0234-44A8-B5A7-75D9A08597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5372" y="3505091"/>
            <a:ext cx="838359" cy="70422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112A664F-A121-4E4A-BEB2-A4B9B69CB0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16572" y="3525256"/>
            <a:ext cx="838359" cy="70422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84E1EE0-05C8-4785-A18A-35A538DDE5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7135" y="3539195"/>
            <a:ext cx="838359" cy="70422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FFA433EC-5CD3-45B2-A3CD-0C6B1043F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5092" y="3549625"/>
            <a:ext cx="838359" cy="70422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350AE400-8F79-4CC0-8FFD-ED09FE8FFC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6591" y="3558082"/>
            <a:ext cx="838359" cy="70422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C8E07D26-88A7-4198-BF3F-C354D1D4A7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849" y="3559565"/>
            <a:ext cx="838359" cy="70422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BDE81BD-0BE2-41BB-B30E-ACFCF361B2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2760" y="3558082"/>
            <a:ext cx="838359" cy="704222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A244DD61-5695-49A3-819C-AB09429F88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5644" y="3548639"/>
            <a:ext cx="838359" cy="70422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49391ED-F00E-47B6-9826-47E486ED20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7745" y="3558082"/>
            <a:ext cx="838359" cy="70422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4C21B7DA-A7EC-4054-A38C-7F36D98D91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7535" y="3572022"/>
            <a:ext cx="838359" cy="704222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6ADF72D3-D007-49AF-A61D-C151E5954D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7363" y="3457594"/>
            <a:ext cx="652321" cy="684937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F0777B08-7AE7-4E08-B845-77B3D85AF1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7590" y="3476344"/>
            <a:ext cx="652321" cy="684937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166D7B0F-B9A9-40A2-B02E-237EC6BF7E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6180" y="3476344"/>
            <a:ext cx="652321" cy="684937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24D885E7-E1F9-4945-90CF-613D027A33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7627" y="3476344"/>
            <a:ext cx="652321" cy="684937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4D163AFE-F813-4C77-B481-FDA1666C4D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7311" y="3488195"/>
            <a:ext cx="652321" cy="68493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750D05C9-FB6E-45D0-9577-E9D3F0BEBA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5911" y="3495683"/>
            <a:ext cx="652321" cy="684937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62BDD27C-13BF-4EBE-BF3F-C030C0F2AF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5911" y="3520273"/>
            <a:ext cx="652321" cy="68493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097F29B2-FAF5-41AF-94E3-41D2CCA0A4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5911" y="3531670"/>
            <a:ext cx="652321" cy="684937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F5C56A8B-0017-4769-8610-58E8FBFEB6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7099" y="3542460"/>
            <a:ext cx="652321" cy="684937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7D5ADE9A-9F43-451E-89C2-0F6E86D78A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0323" y="3564120"/>
            <a:ext cx="652321" cy="684937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4A9A9EC3-1D28-4CF2-84EF-922247F83C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8975" y="3551730"/>
            <a:ext cx="652321" cy="68493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093729F3-7B52-4325-865B-FE9C7D3720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2559" y="3564119"/>
            <a:ext cx="652321" cy="684937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946511C5-8E2B-4805-8803-B831F568C4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962" y="3586415"/>
            <a:ext cx="652321" cy="68493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EEB7AF7-16F6-4B7B-80F2-CEE678B92B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864" y="3574025"/>
            <a:ext cx="652321" cy="684937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8EBEB197-4089-4781-AF3E-D1CB384BC2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0691" y="3585631"/>
            <a:ext cx="652321" cy="684937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CB37D764-A61C-48E5-A296-4EFD4535B6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78" y="4296461"/>
            <a:ext cx="743117" cy="691099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47F48022-9A01-4DFD-AF69-D2C68C5548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1159" y="4282822"/>
            <a:ext cx="743117" cy="691099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4301C35D-3655-4CC6-B78C-3DA2443EDF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387" y="4296152"/>
            <a:ext cx="743117" cy="691099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4BE0141D-7A99-4608-9A0A-7EC64DF1AD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789" y="4304892"/>
            <a:ext cx="743117" cy="691099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2D5CB191-05C9-4377-BF12-BBD8562848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626" y="4315076"/>
            <a:ext cx="743117" cy="691099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6E075CDC-E796-4853-AAD2-B73B24A43E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665" y="4326799"/>
            <a:ext cx="743117" cy="691099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2F2480FB-31BB-47C2-8D3A-960BCA0F7D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538" y="4315075"/>
            <a:ext cx="743117" cy="691099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2C8B53BA-96DB-4379-A2FC-B73F96DD12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287" y="4326798"/>
            <a:ext cx="743117" cy="691099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0D33F7C5-84DF-45F8-AFF1-AF69B6DE28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665" y="4337899"/>
            <a:ext cx="743117" cy="691099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EFA76B31-1690-4FF0-9D26-E08381F2F7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856" y="4349099"/>
            <a:ext cx="743117" cy="691099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662742BA-BADD-4D0F-87FF-861D294F6B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528" y="4349098"/>
            <a:ext cx="743117" cy="691099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694BFB90-207A-43F8-ABE9-B3B52EC470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286" y="4369296"/>
            <a:ext cx="743117" cy="691099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8CE3277F-843D-4CDE-9E15-2C5FCB9F09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8993" y="4369296"/>
            <a:ext cx="743117" cy="691099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F4F5BAAE-009C-4227-B132-A81E830C65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364" y="4390899"/>
            <a:ext cx="743117" cy="691099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30BFA022-7E17-4813-B12E-170ABAF350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7534" y="4380596"/>
            <a:ext cx="743117" cy="691099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1792CDAF-137A-4C9A-8B70-A8FE2664D5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031" y="4359527"/>
            <a:ext cx="743117" cy="691099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FBC1ADA4-DA70-42DC-B3FA-D3FC45E747D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9536" y="4358263"/>
            <a:ext cx="1002312" cy="671549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3798A6FA-EBF5-43DB-8AE6-C356E72FE4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31400" y="4357449"/>
            <a:ext cx="1002312" cy="671549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8481F7FB-C616-4B6C-A0AF-F2B4C605DD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19152" y="4390518"/>
            <a:ext cx="1002312" cy="671549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FADEA086-170E-4963-8E46-9DA4A04A36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31537" y="4379167"/>
            <a:ext cx="1002312" cy="671549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6488BAEB-6849-4715-81B7-5F4CC5B27E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31400" y="4368738"/>
            <a:ext cx="1002312" cy="671549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73B68B74-948E-473F-8C17-99B204119F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3775" y="4390890"/>
            <a:ext cx="1002312" cy="671549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C708D02E-A5BD-45F5-8F24-4B40AC0ABB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40439" y="4377358"/>
            <a:ext cx="1002312" cy="671549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9C642BAA-4A67-4DD2-9B43-456E3032AB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9399" y="4380461"/>
            <a:ext cx="1002312" cy="671549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72192D2D-A90E-4818-9501-3D465BD521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3775" y="4402192"/>
            <a:ext cx="1002312" cy="671549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7F4F31F1-F1D9-449F-9BFA-473BCB2D3D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85085" y="4390517"/>
            <a:ext cx="1002312" cy="671549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2A2D7729-F71B-4358-BCF0-255462EA01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85085" y="4390370"/>
            <a:ext cx="1002312" cy="671549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3F20DB31-6759-4CC4-9D56-8901F8F4E2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4128" y="4402192"/>
            <a:ext cx="1002312" cy="671549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F078544C-4E18-4B0D-9487-31331C3F6A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4128" y="4402192"/>
            <a:ext cx="1002312" cy="671549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D4E02D8B-9A0A-46BE-AC68-54958EA7BF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85085" y="4401734"/>
            <a:ext cx="1002312" cy="671549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0DB1761C-31D6-4E1F-A299-9EED99765E5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63171" y="4402192"/>
            <a:ext cx="1002312" cy="671549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C1F4AC45-BEC5-4494-9373-5D14FA67AE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63171" y="4390512"/>
            <a:ext cx="1002312" cy="671549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8B0B0A62-33FA-4919-9981-5A857221F5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82662" y="4736149"/>
            <a:ext cx="617376" cy="512422"/>
          </a:xfrm>
          <a:prstGeom prst="rect">
            <a:avLst/>
          </a:prstGeom>
        </p:spPr>
      </p:pic>
      <p:sp>
        <p:nvSpPr>
          <p:cNvPr id="118" name="Rectangle : coins arrondis 117">
            <a:extLst>
              <a:ext uri="{FF2B5EF4-FFF2-40B4-BE49-F238E27FC236}">
                <a16:creationId xmlns:a16="http://schemas.microsoft.com/office/drawing/2014/main" id="{51E0AE37-1053-4F20-AE9C-9D34ADD10C97}"/>
              </a:ext>
            </a:extLst>
          </p:cNvPr>
          <p:cNvSpPr/>
          <p:nvPr/>
        </p:nvSpPr>
        <p:spPr>
          <a:xfrm>
            <a:off x="3312929" y="5670142"/>
            <a:ext cx="8601233" cy="701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9982FB77-36C4-4F87-A2DD-ACE7E05C98E8}"/>
              </a:ext>
            </a:extLst>
          </p:cNvPr>
          <p:cNvGrpSpPr/>
          <p:nvPr/>
        </p:nvGrpSpPr>
        <p:grpSpPr>
          <a:xfrm>
            <a:off x="3569843" y="5740978"/>
            <a:ext cx="8601233" cy="582075"/>
            <a:chOff x="3493617" y="6247750"/>
            <a:chExt cx="8208526" cy="582075"/>
          </a:xfrm>
        </p:grpSpPr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A094AFAC-BFFE-4B40-ABD6-AFB2A09073DF}"/>
                </a:ext>
              </a:extLst>
            </p:cNvPr>
            <p:cNvSpPr txBox="1"/>
            <p:nvPr/>
          </p:nvSpPr>
          <p:spPr>
            <a:xfrm>
              <a:off x="3493617" y="6296367"/>
              <a:ext cx="8208526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/>
              <a:r>
                <a:rPr lang="fr-CA" altLang="fr-CA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Aujourd’hui nous sommes le             avril 2022.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13CA9E8-095E-4C26-806D-FABB7410CFD6}"/>
                </a:ext>
              </a:extLst>
            </p:cNvPr>
            <p:cNvSpPr/>
            <p:nvPr/>
          </p:nvSpPr>
          <p:spPr>
            <a:xfrm>
              <a:off x="8031006" y="6247750"/>
              <a:ext cx="990599" cy="5820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fr-CA" altLang="fr-CA" dirty="0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7D3BBB5-4E18-4012-8797-7CFA219A8554}"/>
              </a:ext>
            </a:extLst>
          </p:cNvPr>
          <p:cNvSpPr/>
          <p:nvPr/>
        </p:nvSpPr>
        <p:spPr>
          <a:xfrm>
            <a:off x="5977217" y="3244334"/>
            <a:ext cx="290464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fr-CA" altLang="fr-CA" b="0" dirty="0">
                <a:effectLst/>
              </a:rPr>
              <a:t>  </a:t>
            </a:r>
            <a:endParaRPr lang="fr-CA" altLang="fr-CA" dirty="0"/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739911D0-FBFE-4836-AA09-FB551F42F82B}"/>
              </a:ext>
            </a:extLst>
          </p:cNvPr>
          <p:cNvSpPr txBox="1"/>
          <p:nvPr/>
        </p:nvSpPr>
        <p:spPr>
          <a:xfrm>
            <a:off x="1125129" y="1413053"/>
            <a:ext cx="95290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fr-CA" altLang="fr-CA" sz="1200" dirty="0">
                <a:latin typeface="Comic Sans MS" panose="030F0902030302020204" pitchFamily="66" charset="0"/>
              </a:rPr>
              <a:t>Printemps</a:t>
            </a:r>
          </a:p>
          <a:p>
            <a:pPr algn="ctr"/>
            <a:endParaRPr lang="fr-CA" altLang="fr-CA" dirty="0">
              <a:latin typeface="Comic Sans MS" panose="030F0902030302020204" pitchFamily="66" charset="0"/>
            </a:endParaRPr>
          </a:p>
          <a:p>
            <a:pPr algn="ctr"/>
            <a:endParaRPr lang="fr-CA" altLang="fr-CA" dirty="0">
              <a:latin typeface="Comic Sans MS" panose="030F0902030302020204" pitchFamily="66" charset="0"/>
            </a:endParaRPr>
          </a:p>
          <a:p>
            <a:pPr algn="ctr"/>
            <a:endParaRPr lang="fr-CA" altLang="fr-CA" dirty="0">
              <a:latin typeface="Comic Sans MS" panose="030F0902030302020204" pitchFamily="66" charset="0"/>
            </a:endParaRPr>
          </a:p>
        </p:txBody>
      </p:sp>
      <p:pic>
        <p:nvPicPr>
          <p:cNvPr id="127" name="Picture 2" descr="Printemps">
            <a:extLst>
              <a:ext uri="{FF2B5EF4-FFF2-40B4-BE49-F238E27FC236}">
                <a16:creationId xmlns:a16="http://schemas.microsoft.com/office/drawing/2014/main" id="{670DF550-7275-4EB8-B030-C717033B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011" y="1714047"/>
            <a:ext cx="717523" cy="7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Printemps">
            <a:extLst>
              <a:ext uri="{FF2B5EF4-FFF2-40B4-BE49-F238E27FC236}">
                <a16:creationId xmlns:a16="http://schemas.microsoft.com/office/drawing/2014/main" id="{61471F9E-BA9E-4DFD-A23E-09FF65AD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629" y="1733416"/>
            <a:ext cx="717523" cy="7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CA546683-673F-4CF5-8113-D1537694303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520" y="142747"/>
            <a:ext cx="2924623" cy="10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C8FDD"/>
            </a:gs>
            <a:gs pos="33000">
              <a:srgbClr val="D3B6E8"/>
            </a:gs>
            <a:gs pos="65000">
              <a:srgbClr val="D3B6E8"/>
            </a:gs>
            <a:gs pos="86000">
              <a:srgbClr val="EFE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0">
            <a:extLst>
              <a:ext uri="{FF2B5EF4-FFF2-40B4-BE49-F238E27FC236}">
                <a16:creationId xmlns:a16="http://schemas.microsoft.com/office/drawing/2014/main" id="{D2DBD368-BC83-42E7-A6DE-D0D977B03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5872"/>
              </p:ext>
            </p:extLst>
          </p:nvPr>
        </p:nvGraphicFramePr>
        <p:xfrm>
          <a:off x="2027794" y="1117600"/>
          <a:ext cx="8128000" cy="49936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9813297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515258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475785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765223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11060568"/>
                    </a:ext>
                  </a:extLst>
                </a:gridCol>
              </a:tblGrid>
              <a:tr h="656530">
                <a:tc>
                  <a:txBody>
                    <a:bodyPr/>
                    <a:lstStyle/>
                    <a:p>
                      <a:endParaRPr lang="fr-CA" altLang="fr-CA" dirty="0"/>
                    </a:p>
                    <a:p>
                      <a:endParaRPr lang="fr-CA" altLang="fr-CA" dirty="0"/>
                    </a:p>
                    <a:p>
                      <a:endParaRPr lang="fr-CA" alt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0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7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7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516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13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9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2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7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7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8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alt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1599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61E8CCA-B15B-4913-8286-FC373CD79270}"/>
              </a:ext>
            </a:extLst>
          </p:cNvPr>
          <p:cNvSpPr/>
          <p:nvPr/>
        </p:nvSpPr>
        <p:spPr>
          <a:xfrm>
            <a:off x="3919427" y="6251193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D1C504-63B1-40DF-83C8-96F4C844A515}"/>
              </a:ext>
            </a:extLst>
          </p:cNvPr>
          <p:cNvSpPr/>
          <p:nvPr/>
        </p:nvSpPr>
        <p:spPr>
          <a:xfrm>
            <a:off x="5550869" y="6251193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CCBEA-0F93-4E8A-A627-9A6A37584C3B}"/>
              </a:ext>
            </a:extLst>
          </p:cNvPr>
          <p:cNvSpPr/>
          <p:nvPr/>
        </p:nvSpPr>
        <p:spPr>
          <a:xfrm>
            <a:off x="7177576" y="6251193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79021-2A7C-4143-9D28-BBFB0E278B8B}"/>
              </a:ext>
            </a:extLst>
          </p:cNvPr>
          <p:cNvSpPr/>
          <p:nvPr/>
        </p:nvSpPr>
        <p:spPr>
          <a:xfrm>
            <a:off x="8804283" y="6251193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8F79F8-07E6-4CDC-A3DC-3D6A8457A345}"/>
              </a:ext>
            </a:extLst>
          </p:cNvPr>
          <p:cNvSpPr/>
          <p:nvPr/>
        </p:nvSpPr>
        <p:spPr>
          <a:xfrm>
            <a:off x="2140265" y="6251190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7177AE-86D4-4AA5-B036-B0D8BCFBAA88}"/>
              </a:ext>
            </a:extLst>
          </p:cNvPr>
          <p:cNvSpPr/>
          <p:nvPr/>
        </p:nvSpPr>
        <p:spPr>
          <a:xfrm>
            <a:off x="3919427" y="6251193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EA4789-5885-48BC-9A87-B50814980ACE}"/>
              </a:ext>
            </a:extLst>
          </p:cNvPr>
          <p:cNvSpPr/>
          <p:nvPr/>
        </p:nvSpPr>
        <p:spPr>
          <a:xfrm>
            <a:off x="3933321" y="6251193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E0EFF-408F-4D07-A6B0-3FD958584A23}"/>
              </a:ext>
            </a:extLst>
          </p:cNvPr>
          <p:cNvSpPr/>
          <p:nvPr/>
        </p:nvSpPr>
        <p:spPr>
          <a:xfrm>
            <a:off x="3932574" y="6240307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A59F29-266B-4F3E-8E76-D0F7F3072157}"/>
              </a:ext>
            </a:extLst>
          </p:cNvPr>
          <p:cNvSpPr/>
          <p:nvPr/>
        </p:nvSpPr>
        <p:spPr>
          <a:xfrm>
            <a:off x="3945721" y="6251192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EB6FDB-18AF-4E64-B1F9-EC12C8812AC3}"/>
              </a:ext>
            </a:extLst>
          </p:cNvPr>
          <p:cNvSpPr/>
          <p:nvPr/>
        </p:nvSpPr>
        <p:spPr>
          <a:xfrm>
            <a:off x="3943124" y="6262077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521650-6CB1-4A03-A078-67F925243ADB}"/>
              </a:ext>
            </a:extLst>
          </p:cNvPr>
          <p:cNvSpPr/>
          <p:nvPr/>
        </p:nvSpPr>
        <p:spPr>
          <a:xfrm>
            <a:off x="3941416" y="6251192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E54C83-5EDF-46E6-A96B-801867B2A1BD}"/>
              </a:ext>
            </a:extLst>
          </p:cNvPr>
          <p:cNvSpPr/>
          <p:nvPr/>
        </p:nvSpPr>
        <p:spPr>
          <a:xfrm>
            <a:off x="3940669" y="6251192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31ABE6-9AC9-46B0-AF0D-972D759BB6C7}"/>
              </a:ext>
            </a:extLst>
          </p:cNvPr>
          <p:cNvSpPr/>
          <p:nvPr/>
        </p:nvSpPr>
        <p:spPr>
          <a:xfrm>
            <a:off x="3919427" y="6262077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084690-4D1C-42D1-B55B-2E9B99F05DD2}"/>
              </a:ext>
            </a:extLst>
          </p:cNvPr>
          <p:cNvSpPr/>
          <p:nvPr/>
        </p:nvSpPr>
        <p:spPr>
          <a:xfrm>
            <a:off x="3928180" y="6251192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09C7D4-B6CE-4B6D-A522-EA5F1D1D04CD}"/>
              </a:ext>
            </a:extLst>
          </p:cNvPr>
          <p:cNvSpPr/>
          <p:nvPr/>
        </p:nvSpPr>
        <p:spPr>
          <a:xfrm>
            <a:off x="3928928" y="6251192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74F546-C997-487C-9086-E3C7C49C49A9}"/>
              </a:ext>
            </a:extLst>
          </p:cNvPr>
          <p:cNvSpPr/>
          <p:nvPr/>
        </p:nvSpPr>
        <p:spPr>
          <a:xfrm>
            <a:off x="3928927" y="6262077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26D41D-59DC-419E-B63B-491CC9E025CA}"/>
              </a:ext>
            </a:extLst>
          </p:cNvPr>
          <p:cNvSpPr/>
          <p:nvPr/>
        </p:nvSpPr>
        <p:spPr>
          <a:xfrm>
            <a:off x="3930527" y="6251191"/>
            <a:ext cx="1081851" cy="217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D93EC0-118A-42A5-948A-082B349DDBE9}"/>
              </a:ext>
            </a:extLst>
          </p:cNvPr>
          <p:cNvSpPr/>
          <p:nvPr/>
        </p:nvSpPr>
        <p:spPr>
          <a:xfrm>
            <a:off x="5550869" y="6251191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2D5209-F547-4793-A68C-82C5EA17C778}"/>
              </a:ext>
            </a:extLst>
          </p:cNvPr>
          <p:cNvSpPr/>
          <p:nvPr/>
        </p:nvSpPr>
        <p:spPr>
          <a:xfrm>
            <a:off x="5553028" y="6262077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632C95-CEEF-4300-A8A0-58DD93103A07}"/>
              </a:ext>
            </a:extLst>
          </p:cNvPr>
          <p:cNvSpPr/>
          <p:nvPr/>
        </p:nvSpPr>
        <p:spPr>
          <a:xfrm>
            <a:off x="5550869" y="6251191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822C40-B128-456F-8174-814039E1C983}"/>
              </a:ext>
            </a:extLst>
          </p:cNvPr>
          <p:cNvSpPr/>
          <p:nvPr/>
        </p:nvSpPr>
        <p:spPr>
          <a:xfrm>
            <a:off x="5559079" y="6262077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DAF0AB-AC25-4CFB-8FCA-8C16DEA0068C}"/>
              </a:ext>
            </a:extLst>
          </p:cNvPr>
          <p:cNvSpPr/>
          <p:nvPr/>
        </p:nvSpPr>
        <p:spPr>
          <a:xfrm>
            <a:off x="5550869" y="6262077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99EE00-D686-4C40-BEA5-2F72A0BADAC7}"/>
              </a:ext>
            </a:extLst>
          </p:cNvPr>
          <p:cNvSpPr/>
          <p:nvPr/>
        </p:nvSpPr>
        <p:spPr>
          <a:xfrm>
            <a:off x="5550869" y="6251191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63F0CD-FE7F-4ABC-92F3-C637E17254DD}"/>
              </a:ext>
            </a:extLst>
          </p:cNvPr>
          <p:cNvSpPr/>
          <p:nvPr/>
        </p:nvSpPr>
        <p:spPr>
          <a:xfrm>
            <a:off x="5559397" y="6251191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CE55F7-1282-460C-95AB-DFA670C52648}"/>
              </a:ext>
            </a:extLst>
          </p:cNvPr>
          <p:cNvSpPr/>
          <p:nvPr/>
        </p:nvSpPr>
        <p:spPr>
          <a:xfrm>
            <a:off x="5562941" y="6262077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8CDFAD-B2C9-47D1-A8F5-F8199C2B6BBE}"/>
              </a:ext>
            </a:extLst>
          </p:cNvPr>
          <p:cNvSpPr/>
          <p:nvPr/>
        </p:nvSpPr>
        <p:spPr>
          <a:xfrm>
            <a:off x="5550869" y="6251191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EEC1E7-834E-4DA5-BCFC-D77E0AE89471}"/>
              </a:ext>
            </a:extLst>
          </p:cNvPr>
          <p:cNvSpPr/>
          <p:nvPr/>
        </p:nvSpPr>
        <p:spPr>
          <a:xfrm>
            <a:off x="5559079" y="6251191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6257AC7-C1A8-40AA-9E91-C2B58E8A48AA}"/>
              </a:ext>
            </a:extLst>
          </p:cNvPr>
          <p:cNvSpPr/>
          <p:nvPr/>
        </p:nvSpPr>
        <p:spPr>
          <a:xfrm>
            <a:off x="5550869" y="6262077"/>
            <a:ext cx="1081851" cy="2177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180441-EA17-4FE7-9577-CC8CBF463B4A}"/>
              </a:ext>
            </a:extLst>
          </p:cNvPr>
          <p:cNvSpPr/>
          <p:nvPr/>
        </p:nvSpPr>
        <p:spPr>
          <a:xfrm>
            <a:off x="7186104" y="6251191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9742C9-4DDB-4B24-AD6A-4553BEE0E7A2}"/>
              </a:ext>
            </a:extLst>
          </p:cNvPr>
          <p:cNvSpPr/>
          <p:nvPr/>
        </p:nvSpPr>
        <p:spPr>
          <a:xfrm>
            <a:off x="7194632" y="6262077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29D83C-745B-4A1D-A804-C2B90226DCB6}"/>
              </a:ext>
            </a:extLst>
          </p:cNvPr>
          <p:cNvSpPr/>
          <p:nvPr/>
        </p:nvSpPr>
        <p:spPr>
          <a:xfrm>
            <a:off x="7186104" y="6240307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F7307B-131E-4564-9274-578014CE89EA}"/>
              </a:ext>
            </a:extLst>
          </p:cNvPr>
          <p:cNvSpPr/>
          <p:nvPr/>
        </p:nvSpPr>
        <p:spPr>
          <a:xfrm>
            <a:off x="7196654" y="6251191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2B4D3-888D-4427-A712-386BE436136E}"/>
              </a:ext>
            </a:extLst>
          </p:cNvPr>
          <p:cNvSpPr/>
          <p:nvPr/>
        </p:nvSpPr>
        <p:spPr>
          <a:xfrm>
            <a:off x="7196654" y="6251191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0C4B1C-8418-48C4-8537-20BAA162BCB8}"/>
              </a:ext>
            </a:extLst>
          </p:cNvPr>
          <p:cNvSpPr/>
          <p:nvPr/>
        </p:nvSpPr>
        <p:spPr>
          <a:xfrm>
            <a:off x="7211688" y="6262077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45E7F2-9F8B-44B1-AE73-65471E165E44}"/>
              </a:ext>
            </a:extLst>
          </p:cNvPr>
          <p:cNvSpPr/>
          <p:nvPr/>
        </p:nvSpPr>
        <p:spPr>
          <a:xfrm>
            <a:off x="7199251" y="6262077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DFD091-E0CE-4EF1-8EBD-484C8634C56E}"/>
              </a:ext>
            </a:extLst>
          </p:cNvPr>
          <p:cNvSpPr/>
          <p:nvPr/>
        </p:nvSpPr>
        <p:spPr>
          <a:xfrm>
            <a:off x="7186625" y="6262077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CCA6469-3E05-4100-BF38-A6B265A183D8}"/>
              </a:ext>
            </a:extLst>
          </p:cNvPr>
          <p:cNvSpPr/>
          <p:nvPr/>
        </p:nvSpPr>
        <p:spPr>
          <a:xfrm>
            <a:off x="7190409" y="6251191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7A4613-0766-42AB-8D51-1B4DD19AA4B7}"/>
              </a:ext>
            </a:extLst>
          </p:cNvPr>
          <p:cNvSpPr/>
          <p:nvPr/>
        </p:nvSpPr>
        <p:spPr>
          <a:xfrm>
            <a:off x="7190409" y="6251191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A95AA5C-78B0-4D93-8ACE-BF35C326381F}"/>
              </a:ext>
            </a:extLst>
          </p:cNvPr>
          <p:cNvSpPr/>
          <p:nvPr/>
        </p:nvSpPr>
        <p:spPr>
          <a:xfrm>
            <a:off x="7190409" y="6240307"/>
            <a:ext cx="1081851" cy="217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9C3FBA-5C4B-4CB6-A782-AB246E668B9C}"/>
              </a:ext>
            </a:extLst>
          </p:cNvPr>
          <p:cNvSpPr/>
          <p:nvPr/>
        </p:nvSpPr>
        <p:spPr>
          <a:xfrm>
            <a:off x="8804282" y="6262077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1E82CD-43D0-48A1-B652-A0CB8802BA7C}"/>
              </a:ext>
            </a:extLst>
          </p:cNvPr>
          <p:cNvSpPr/>
          <p:nvPr/>
        </p:nvSpPr>
        <p:spPr>
          <a:xfrm>
            <a:off x="8815169" y="6272961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FD2BD7-81B2-4AB8-AAA1-35780BD5401F}"/>
              </a:ext>
            </a:extLst>
          </p:cNvPr>
          <p:cNvSpPr/>
          <p:nvPr/>
        </p:nvSpPr>
        <p:spPr>
          <a:xfrm>
            <a:off x="8815168" y="6262077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AB6C24-77E9-469C-B83F-EAC86106FEC2}"/>
              </a:ext>
            </a:extLst>
          </p:cNvPr>
          <p:cNvSpPr/>
          <p:nvPr/>
        </p:nvSpPr>
        <p:spPr>
          <a:xfrm>
            <a:off x="8804281" y="6262077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54BDE1-8ED3-46C6-ABA3-5229757849BC}"/>
              </a:ext>
            </a:extLst>
          </p:cNvPr>
          <p:cNvSpPr/>
          <p:nvPr/>
        </p:nvSpPr>
        <p:spPr>
          <a:xfrm>
            <a:off x="8815167" y="6251191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081A277-3017-40F6-887B-43821E6C8891}"/>
              </a:ext>
            </a:extLst>
          </p:cNvPr>
          <p:cNvSpPr/>
          <p:nvPr/>
        </p:nvSpPr>
        <p:spPr>
          <a:xfrm>
            <a:off x="8804280" y="6262077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837173-6EC0-43FF-BA64-789F99C91751}"/>
              </a:ext>
            </a:extLst>
          </p:cNvPr>
          <p:cNvSpPr/>
          <p:nvPr/>
        </p:nvSpPr>
        <p:spPr>
          <a:xfrm>
            <a:off x="8804399" y="6272961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39D80B-6E1F-48CA-8435-C870CEEDC698}"/>
              </a:ext>
            </a:extLst>
          </p:cNvPr>
          <p:cNvSpPr/>
          <p:nvPr/>
        </p:nvSpPr>
        <p:spPr>
          <a:xfrm>
            <a:off x="8815166" y="6272961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6BD3CC6-B74E-4908-ADAE-385EB2AAF1FE}"/>
              </a:ext>
            </a:extLst>
          </p:cNvPr>
          <p:cNvSpPr/>
          <p:nvPr/>
        </p:nvSpPr>
        <p:spPr>
          <a:xfrm>
            <a:off x="8815165" y="6272961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23AEF5-B907-4785-9B6A-21E5BC9FF50B}"/>
              </a:ext>
            </a:extLst>
          </p:cNvPr>
          <p:cNvSpPr/>
          <p:nvPr/>
        </p:nvSpPr>
        <p:spPr>
          <a:xfrm>
            <a:off x="8804279" y="6272961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7FE013-AC33-4F4B-ACD8-0ECA6D8B6FB9}"/>
              </a:ext>
            </a:extLst>
          </p:cNvPr>
          <p:cNvSpPr/>
          <p:nvPr/>
        </p:nvSpPr>
        <p:spPr>
          <a:xfrm>
            <a:off x="8815164" y="6262077"/>
            <a:ext cx="1081851" cy="217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AB101E-C108-41D4-82EE-AB0BECCADC88}"/>
              </a:ext>
            </a:extLst>
          </p:cNvPr>
          <p:cNvSpPr/>
          <p:nvPr/>
        </p:nvSpPr>
        <p:spPr>
          <a:xfrm>
            <a:off x="2027794" y="1117600"/>
            <a:ext cx="8136412" cy="49936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/>
          </a:p>
        </p:txBody>
      </p:sp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7CFFABEC-4F3F-478F-8715-2CCCE3878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1010"/>
              </p:ext>
            </p:extLst>
          </p:nvPr>
        </p:nvGraphicFramePr>
        <p:xfrm>
          <a:off x="2027794" y="301324"/>
          <a:ext cx="8136412" cy="701040"/>
        </p:xfrm>
        <a:graphic>
          <a:graphicData uri="http://schemas.openxmlformats.org/drawingml/2006/table">
            <a:tbl>
              <a:tblPr/>
              <a:tblGrid>
                <a:gridCol w="8136412">
                  <a:extLst>
                    <a:ext uri="{9D8B030D-6E8A-4147-A177-3AD203B41FA5}">
                      <a16:colId xmlns:a16="http://schemas.microsoft.com/office/drawing/2014/main" val="29468679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A" altLang="fr-CA" sz="4000" b="1" cap="none" spc="0" dirty="0">
                          <a:ln w="9525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rgbClr val="7030A0"/>
                            </a:outerShdw>
                          </a:effectLst>
                          <a:latin typeface="Comic Sans MS" panose="030F0902030302020204" pitchFamily="66" charset="0"/>
                        </a:rPr>
                        <a:t>Statistiques météo avril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65561"/>
                  </a:ext>
                </a:extLst>
              </a:tr>
            </a:tbl>
          </a:graphicData>
        </a:graphic>
      </p:graphicFrame>
      <p:grpSp>
        <p:nvGrpSpPr>
          <p:cNvPr id="77" name="Groupe 76">
            <a:extLst>
              <a:ext uri="{FF2B5EF4-FFF2-40B4-BE49-F238E27FC236}">
                <a16:creationId xmlns:a16="http://schemas.microsoft.com/office/drawing/2014/main" id="{AC4C3E24-4B58-4C6B-A3DF-0F4DA1E65DD9}"/>
              </a:ext>
            </a:extLst>
          </p:cNvPr>
          <p:cNvGrpSpPr/>
          <p:nvPr/>
        </p:nvGrpSpPr>
        <p:grpSpPr>
          <a:xfrm>
            <a:off x="2491425" y="-855392"/>
            <a:ext cx="7200738" cy="724493"/>
            <a:chOff x="2513446" y="1186198"/>
            <a:chExt cx="7200738" cy="72449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B028823F-984F-4588-9425-C0D610BFCD64}"/>
                </a:ext>
              </a:extLst>
            </p:cNvPr>
            <p:cNvGrpSpPr/>
            <p:nvPr/>
          </p:nvGrpSpPr>
          <p:grpSpPr>
            <a:xfrm>
              <a:off x="2513446" y="1186198"/>
              <a:ext cx="7200738" cy="724493"/>
              <a:chOff x="2473860" y="1166421"/>
              <a:chExt cx="7200738" cy="724493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6A72F74D-989C-4864-9049-FFDA0728A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22277" y="1205977"/>
                <a:ext cx="652321" cy="684937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F208221-6100-4D25-852F-F12073A3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87893" y="1196335"/>
                <a:ext cx="743117" cy="691099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D9E899A8-D9F5-4601-9C99-1F86BBDAA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73860" y="1166421"/>
                <a:ext cx="730691" cy="701463"/>
              </a:xfrm>
              <a:prstGeom prst="rect">
                <a:avLst/>
              </a:prstGeom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FE8FCF4B-E2FD-4273-8A38-C76D5EBC5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37426" y="1196335"/>
                <a:ext cx="1002312" cy="671549"/>
              </a:xfrm>
              <a:prstGeom prst="rect">
                <a:avLst/>
              </a:prstGeom>
            </p:spPr>
          </p:pic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C6A16898-4B22-4407-9340-830B16358E96}"/>
                </a:ext>
              </a:extLst>
            </p:cNvPr>
            <p:cNvGrpSpPr/>
            <p:nvPr/>
          </p:nvGrpSpPr>
          <p:grpSpPr>
            <a:xfrm>
              <a:off x="5703418" y="1270007"/>
              <a:ext cx="820795" cy="556876"/>
              <a:chOff x="5654252" y="1311008"/>
              <a:chExt cx="820795" cy="556876"/>
            </a:xfrm>
          </p:grpSpPr>
          <p:sp>
            <p:nvSpPr>
              <p:cNvPr id="72" name="Nuage 71">
                <a:extLst>
                  <a:ext uri="{FF2B5EF4-FFF2-40B4-BE49-F238E27FC236}">
                    <a16:creationId xmlns:a16="http://schemas.microsoft.com/office/drawing/2014/main" id="{F6D7EA87-4880-4324-A741-DF643E796A43}"/>
                  </a:ext>
                </a:extLst>
              </p:cNvPr>
              <p:cNvSpPr/>
              <p:nvPr/>
            </p:nvSpPr>
            <p:spPr>
              <a:xfrm>
                <a:off x="5654252" y="1311008"/>
                <a:ext cx="820795" cy="556876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endParaRPr lang="fr-CA" altLang="fr-CA" dirty="0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D112D22B-1B6E-460C-A48D-A368B76A67FA}"/>
                  </a:ext>
                </a:extLst>
              </p:cNvPr>
              <p:cNvSpPr/>
              <p:nvPr/>
            </p:nvSpPr>
            <p:spPr>
              <a:xfrm rot="8660739">
                <a:off x="5882483" y="1391101"/>
                <a:ext cx="420419" cy="3525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numCol="1" rtlCol="0" anchor="ctr"/>
              <a:lstStyle/>
              <a:p>
                <a:pPr algn="ctr"/>
                <a:endParaRPr lang="fr-CA" altLang="fr-CA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179EC280-12F1-4DC8-836E-0A9E324E1A16}"/>
                  </a:ext>
                </a:extLst>
              </p:cNvPr>
              <p:cNvSpPr/>
              <p:nvPr/>
            </p:nvSpPr>
            <p:spPr>
              <a:xfrm>
                <a:off x="6004193" y="1471433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endParaRPr lang="fr-CA" altLang="fr-CA"/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C2D91B55-6E87-4D86-B85E-596A568C3A6D}"/>
                  </a:ext>
                </a:extLst>
              </p:cNvPr>
              <p:cNvSpPr/>
              <p:nvPr/>
            </p:nvSpPr>
            <p:spPr>
              <a:xfrm>
                <a:off x="6156593" y="1491629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endParaRPr lang="fr-CA" altLang="fr-CA"/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AA205726-F9C6-49C9-85D5-F5F158B93546}"/>
              </a:ext>
            </a:extLst>
          </p:cNvPr>
          <p:cNvSpPr/>
          <p:nvPr/>
        </p:nvSpPr>
        <p:spPr>
          <a:xfrm>
            <a:off x="2146838" y="6251190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8A23865-591F-44C9-91C6-119BA0C7B43F}"/>
              </a:ext>
            </a:extLst>
          </p:cNvPr>
          <p:cNvSpPr/>
          <p:nvPr/>
        </p:nvSpPr>
        <p:spPr>
          <a:xfrm>
            <a:off x="2138310" y="6251189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04301A1-8DD9-4210-B231-04F8EBB4D70E}"/>
              </a:ext>
            </a:extLst>
          </p:cNvPr>
          <p:cNvSpPr/>
          <p:nvPr/>
        </p:nvSpPr>
        <p:spPr>
          <a:xfrm>
            <a:off x="2151368" y="6255184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ACD65A4-7016-4C17-B27D-ED193066123A}"/>
              </a:ext>
            </a:extLst>
          </p:cNvPr>
          <p:cNvSpPr/>
          <p:nvPr/>
        </p:nvSpPr>
        <p:spPr>
          <a:xfrm>
            <a:off x="2149439" y="6255184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6ADDF96-09A5-4312-AA9D-61DA83E41E57}"/>
              </a:ext>
            </a:extLst>
          </p:cNvPr>
          <p:cNvSpPr/>
          <p:nvPr/>
        </p:nvSpPr>
        <p:spPr>
          <a:xfrm>
            <a:off x="2144686" y="6262077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775BEB4-D20F-40AF-A923-9A6868257ACF}"/>
              </a:ext>
            </a:extLst>
          </p:cNvPr>
          <p:cNvSpPr/>
          <p:nvPr/>
        </p:nvSpPr>
        <p:spPr>
          <a:xfrm>
            <a:off x="2148918" y="6266071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EF8C016-2C96-480F-8864-88BABB10D60D}"/>
              </a:ext>
            </a:extLst>
          </p:cNvPr>
          <p:cNvSpPr/>
          <p:nvPr/>
        </p:nvSpPr>
        <p:spPr>
          <a:xfrm>
            <a:off x="2142444" y="6269015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CFEAA2-0409-46E7-A7C3-B1388F361781}"/>
              </a:ext>
            </a:extLst>
          </p:cNvPr>
          <p:cNvSpPr/>
          <p:nvPr/>
        </p:nvSpPr>
        <p:spPr>
          <a:xfrm>
            <a:off x="2142441" y="6251189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1DB6CB9-F747-48CC-AD0F-AB2EE671B903}"/>
              </a:ext>
            </a:extLst>
          </p:cNvPr>
          <p:cNvSpPr/>
          <p:nvPr/>
        </p:nvSpPr>
        <p:spPr>
          <a:xfrm>
            <a:off x="2148343" y="6270389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238FA5A-A5D7-4D9C-AC03-124E77EDBB63}"/>
              </a:ext>
            </a:extLst>
          </p:cNvPr>
          <p:cNvSpPr/>
          <p:nvPr/>
        </p:nvSpPr>
        <p:spPr>
          <a:xfrm>
            <a:off x="2142438" y="6265020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5F3459-033C-420B-9A17-55AC3D428A8D}"/>
              </a:ext>
            </a:extLst>
          </p:cNvPr>
          <p:cNvSpPr/>
          <p:nvPr/>
        </p:nvSpPr>
        <p:spPr>
          <a:xfrm>
            <a:off x="2136042" y="6258082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62E2EF6-1E87-458C-A726-E4F537D90336}"/>
              </a:ext>
            </a:extLst>
          </p:cNvPr>
          <p:cNvSpPr/>
          <p:nvPr/>
        </p:nvSpPr>
        <p:spPr>
          <a:xfrm>
            <a:off x="2142415" y="6275515"/>
            <a:ext cx="1081851" cy="217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CA" altLang="fr-CA" dirty="0"/>
          </a:p>
        </p:txBody>
      </p:sp>
    </p:spTree>
    <p:extLst>
      <p:ext uri="{BB962C8B-B14F-4D97-AF65-F5344CB8AC3E}">
        <p14:creationId xmlns:p14="http://schemas.microsoft.com/office/powerpoint/2010/main" val="119093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8FDC"/>
            </a:gs>
            <a:gs pos="32000">
              <a:srgbClr val="D5B8EA"/>
            </a:gs>
            <a:gs pos="62000">
              <a:srgbClr val="D5B8EA"/>
            </a:gs>
            <a:gs pos="91000">
              <a:srgbClr val="EFE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889363-8466-4C23-8E6D-B15180175887}"/>
              </a:ext>
            </a:extLst>
          </p:cNvPr>
          <p:cNvSpPr/>
          <p:nvPr/>
        </p:nvSpPr>
        <p:spPr>
          <a:xfrm>
            <a:off x="3823581" y="518049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pPr algn="ctr"/>
            <a:r>
              <a:rPr lang="fr-CA" altLang="fr-CA" sz="5400" b="1" dirty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Comic Sans MS" panose="030F0902030302020204" pitchFamily="66" charset="0"/>
              </a:rPr>
              <a:t>L’ami du jour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B4B780-22CF-41CA-8D76-EE73FD24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51075" y="-1983643"/>
            <a:ext cx="4954256" cy="12192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6BB54F-3219-49EE-9622-24A6A7B48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0" y="268514"/>
            <a:ext cx="7747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FB127E-DC83-4DDB-8FA2-F5BB67C39A96}"/>
              </a:ext>
            </a:extLst>
          </p:cNvPr>
          <p:cNvSpPr/>
          <p:nvPr/>
        </p:nvSpPr>
        <p:spPr>
          <a:xfrm>
            <a:off x="2512335" y="518049"/>
            <a:ext cx="7167347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pPr algn="ctr"/>
            <a:r>
              <a:rPr lang="fr-CA" altLang="fr-CA" sz="5400" b="1" dirty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Comic Sans MS" panose="030F0902030302020204" pitchFamily="66" charset="0"/>
              </a:rPr>
              <a:t>Le message du matin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DC93BB-9142-43D9-8F8A-95975AF0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2277" y="-2230958"/>
            <a:ext cx="4627446" cy="1219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C89A88-86DF-4EC9-AF58-23A53616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336479"/>
            <a:ext cx="1181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C8FDD"/>
            </a:gs>
            <a:gs pos="33000">
              <a:srgbClr val="D3B6E8"/>
            </a:gs>
            <a:gs pos="62000">
              <a:srgbClr val="D5B8EA"/>
            </a:gs>
            <a:gs pos="84000">
              <a:srgbClr val="EFE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D9E36-125F-4529-8F2F-37F507E609B6}"/>
              </a:ext>
            </a:extLst>
          </p:cNvPr>
          <p:cNvSpPr/>
          <p:nvPr/>
        </p:nvSpPr>
        <p:spPr>
          <a:xfrm>
            <a:off x="3849239" y="518049"/>
            <a:ext cx="449353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spAutoFit/>
          </a:bodyPr>
          <a:lstStyle/>
          <a:p>
            <a:pPr algn="ctr"/>
            <a:r>
              <a:rPr lang="fr-CA" altLang="fr-CA" sz="5400" b="1" cap="none" spc="0" dirty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Comic Sans MS" panose="030F0902030302020204" pitchFamily="66" charset="0"/>
              </a:rPr>
              <a:t>Les chansons</a:t>
            </a:r>
          </a:p>
        </p:txBody>
      </p:sp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FDC89EE3-249E-4559-8531-39F843E0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5" y="1895312"/>
            <a:ext cx="2794226" cy="1788305"/>
          </a:xfrm>
          <a:prstGeom prst="rect">
            <a:avLst/>
          </a:prstGeom>
        </p:spPr>
      </p:pic>
      <p:pic>
        <p:nvPicPr>
          <p:cNvPr id="14" name="Image 13">
            <a:hlinkClick r:id="rId4"/>
            <a:extLst>
              <a:ext uri="{FF2B5EF4-FFF2-40B4-BE49-F238E27FC236}">
                <a16:creationId xmlns:a16="http://schemas.microsoft.com/office/drawing/2014/main" id="{0DFCB450-29F5-44DA-BE47-D5EE54426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262" y="1920663"/>
            <a:ext cx="2844117" cy="1743791"/>
          </a:xfrm>
          <a:prstGeom prst="rect">
            <a:avLst/>
          </a:prstGeom>
        </p:spPr>
      </p:pic>
      <p:pic>
        <p:nvPicPr>
          <p:cNvPr id="15" name="Image 14">
            <a:hlinkClick r:id="rId6"/>
            <a:extLst>
              <a:ext uri="{FF2B5EF4-FFF2-40B4-BE49-F238E27FC236}">
                <a16:creationId xmlns:a16="http://schemas.microsoft.com/office/drawing/2014/main" id="{C53BC743-4DC7-4E00-AD8F-9594C0769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8068" y="1895312"/>
            <a:ext cx="2752686" cy="1769142"/>
          </a:xfrm>
          <a:prstGeom prst="rect">
            <a:avLst/>
          </a:prstGeom>
        </p:spPr>
      </p:pic>
      <p:pic>
        <p:nvPicPr>
          <p:cNvPr id="16" name="Image 15">
            <a:hlinkClick r:id="rId8"/>
            <a:extLst>
              <a:ext uri="{FF2B5EF4-FFF2-40B4-BE49-F238E27FC236}">
                <a16:creationId xmlns:a16="http://schemas.microsoft.com/office/drawing/2014/main" id="{B10B9988-FBCB-410A-8D68-74AEF84D6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15" y="4685375"/>
            <a:ext cx="2794226" cy="1757957"/>
          </a:xfrm>
          <a:prstGeom prst="rect">
            <a:avLst/>
          </a:prstGeom>
        </p:spPr>
      </p:pic>
      <p:pic>
        <p:nvPicPr>
          <p:cNvPr id="17" name="Image 16">
            <a:hlinkClick r:id="rId10"/>
            <a:extLst>
              <a:ext uri="{FF2B5EF4-FFF2-40B4-BE49-F238E27FC236}">
                <a16:creationId xmlns:a16="http://schemas.microsoft.com/office/drawing/2014/main" id="{DDD30609-8A3C-4C54-87D1-8223A2F6A9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4057" y="4685374"/>
            <a:ext cx="2823952" cy="1757957"/>
          </a:xfrm>
          <a:prstGeom prst="rect">
            <a:avLst/>
          </a:prstGeom>
        </p:spPr>
      </p:pic>
      <p:pic>
        <p:nvPicPr>
          <p:cNvPr id="20" name="Image 19">
            <a:hlinkClick r:id="rId12"/>
            <a:extLst>
              <a:ext uri="{FF2B5EF4-FFF2-40B4-BE49-F238E27FC236}">
                <a16:creationId xmlns:a16="http://schemas.microsoft.com/office/drawing/2014/main" id="{08201737-F706-4BFB-8B9A-6FF7E0DDB6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4797" y="4698541"/>
            <a:ext cx="2752686" cy="1744790"/>
          </a:xfrm>
          <a:prstGeom prst="rect">
            <a:avLst/>
          </a:prstGeom>
        </p:spPr>
      </p:pic>
      <p:pic>
        <p:nvPicPr>
          <p:cNvPr id="21" name="Image 20">
            <a:hlinkClick r:id="rId14"/>
            <a:extLst>
              <a:ext uri="{FF2B5EF4-FFF2-40B4-BE49-F238E27FC236}">
                <a16:creationId xmlns:a16="http://schemas.microsoft.com/office/drawing/2014/main" id="{29F9078C-0F19-48C9-8DCA-5C37A6BEA5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9919" y="4698541"/>
            <a:ext cx="2882968" cy="1744790"/>
          </a:xfrm>
          <a:prstGeom prst="rect">
            <a:avLst/>
          </a:prstGeom>
        </p:spPr>
      </p:pic>
      <p:pic>
        <p:nvPicPr>
          <p:cNvPr id="22" name="Image 21">
            <a:hlinkClick r:id="rId16"/>
            <a:extLst>
              <a:ext uri="{FF2B5EF4-FFF2-40B4-BE49-F238E27FC236}">
                <a16:creationId xmlns:a16="http://schemas.microsoft.com/office/drawing/2014/main" id="{2369CBFC-F9DE-4CDE-A0C0-7E2505E835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3992" y="1920663"/>
            <a:ext cx="2882969" cy="179456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B589BD-1EE5-4933-8BD2-42C941F2FC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 flipH="1">
            <a:off x="198415" y="3810558"/>
            <a:ext cx="1106257" cy="74787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A828BC1-ADE1-4E05-8AD1-AD321900E4F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 flipH="1">
            <a:off x="303761" y="1108306"/>
            <a:ext cx="889430" cy="66614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D2FB77B-FF3B-4A3D-9D90-B17FDEF5C5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8482438" y="313837"/>
            <a:ext cx="2516387" cy="10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14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258</TotalTime>
  <Words>62</Words>
  <Application>Microsoft Office PowerPoint</Application>
  <PresentationFormat>Grand écran</PresentationFormat>
  <Paragraphs>51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Aubry Nathalie</dc:creator>
  <cp:lastModifiedBy>Aubry Nathalie</cp:lastModifiedBy>
  <cp:revision>16</cp:revision>
  <dcterms:created xsi:type="dcterms:W3CDTF">2022-02-25T18:42:15Z</dcterms:created>
  <dcterms:modified xsi:type="dcterms:W3CDTF">2022-03-28T17:54:32Z</dcterms:modified>
</cp:coreProperties>
</file>